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8"/>
  </p:notesMasterIdLst>
  <p:handoutMasterIdLst>
    <p:handoutMasterId r:id="rId19"/>
  </p:handoutMasterIdLst>
  <p:sldIdLst>
    <p:sldId id="445" r:id="rId3"/>
    <p:sldId id="453" r:id="rId4"/>
    <p:sldId id="455" r:id="rId5"/>
    <p:sldId id="463" r:id="rId6"/>
    <p:sldId id="457" r:id="rId7"/>
    <p:sldId id="461" r:id="rId8"/>
    <p:sldId id="454" r:id="rId9"/>
    <p:sldId id="466" r:id="rId10"/>
    <p:sldId id="456" r:id="rId11"/>
    <p:sldId id="458" r:id="rId12"/>
    <p:sldId id="459" r:id="rId13"/>
    <p:sldId id="460" r:id="rId14"/>
    <p:sldId id="462" r:id="rId15"/>
    <p:sldId id="464" r:id="rId16"/>
    <p:sldId id="465" r:id="rId17"/>
  </p:sldIdLst>
  <p:sldSz cx="12192000" cy="6858000"/>
  <p:notesSz cx="6797675" cy="9928225"/>
  <p:custDataLst>
    <p:tags r:id="rId20"/>
  </p:custDataLst>
  <p:defaultTextStyle>
    <a:defPPr>
      <a:defRPr lang="de-DE"/>
    </a:defPPr>
    <a:lvl1pPr marL="0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5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1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06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42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78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14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49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85" algn="l" defTabSz="9142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rcedes-Benz Mastervorlage" id="{DC7E59F3-1751-4F5A-94D2-FE5E27FE97B1}">
          <p14:sldIdLst>
            <p14:sldId id="445"/>
            <p14:sldId id="453"/>
            <p14:sldId id="455"/>
            <p14:sldId id="463"/>
            <p14:sldId id="457"/>
            <p14:sldId id="461"/>
            <p14:sldId id="454"/>
            <p14:sldId id="466"/>
            <p14:sldId id="456"/>
            <p14:sldId id="458"/>
            <p14:sldId id="459"/>
            <p14:sldId id="460"/>
            <p14:sldId id="462"/>
            <p14:sldId id="464"/>
            <p14:sldId id="4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52" userDrawn="1">
          <p15:clr>
            <a:srgbClr val="A4A3A4"/>
          </p15:clr>
        </p15:guide>
        <p15:guide id="2" orient="horz" pos="210" userDrawn="1">
          <p15:clr>
            <a:srgbClr val="A4A3A4"/>
          </p15:clr>
        </p15:guide>
        <p15:guide id="3" orient="horz" pos="4048" userDrawn="1">
          <p15:clr>
            <a:srgbClr val="A4A3A4"/>
          </p15:clr>
        </p15:guide>
        <p15:guide id="4" orient="horz" pos="468" userDrawn="1">
          <p15:clr>
            <a:srgbClr val="A4A3A4"/>
          </p15:clr>
        </p15:guide>
        <p15:guide id="5" pos="7430" userDrawn="1">
          <p15:clr>
            <a:srgbClr val="A4A3A4"/>
          </p15:clr>
        </p15:guide>
        <p15:guide id="6" pos="249" userDrawn="1">
          <p15:clr>
            <a:srgbClr val="A4A3A4"/>
          </p15:clr>
        </p15:guide>
        <p15:guide id="7" orient="horz" pos="238">
          <p15:clr>
            <a:srgbClr val="A4A3A4"/>
          </p15:clr>
        </p15:guide>
        <p15:guide id="8" orient="horz" pos="4065">
          <p15:clr>
            <a:srgbClr val="A4A3A4"/>
          </p15:clr>
        </p15:guide>
        <p15:guide id="9" orient="horz" pos="467">
          <p15:clr>
            <a:srgbClr val="A4A3A4"/>
          </p15:clr>
        </p15:guide>
        <p15:guide id="10" orient="horz" pos="958">
          <p15:clr>
            <a:srgbClr val="A4A3A4"/>
          </p15:clr>
        </p15:guide>
        <p15:guide id="11" pos="7436">
          <p15:clr>
            <a:srgbClr val="A4A3A4"/>
          </p15:clr>
        </p15:guide>
        <p15:guide id="12" pos="2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709">
          <p15:clr>
            <a:srgbClr val="A4A3A4"/>
          </p15:clr>
        </p15:guide>
        <p15:guide id="2" orient="horz" pos="5051">
          <p15:clr>
            <a:srgbClr val="A4A3A4"/>
          </p15:clr>
        </p15:guide>
        <p15:guide id="3" pos="4020">
          <p15:clr>
            <a:srgbClr val="A4A3A4"/>
          </p15:clr>
        </p15:guide>
        <p15:guide id="4" pos="300">
          <p15:clr>
            <a:srgbClr val="A4A3A4"/>
          </p15:clr>
        </p15:guide>
        <p15:guide id="5" orient="horz" pos="770">
          <p15:clr>
            <a:srgbClr val="A4A3A4"/>
          </p15:clr>
        </p15:guide>
        <p15:guide id="6" orient="horz" pos="5484">
          <p15:clr>
            <a:srgbClr val="A4A3A4"/>
          </p15:clr>
        </p15:guide>
        <p15:guide id="7" pos="3984">
          <p15:clr>
            <a:srgbClr val="A4A3A4"/>
          </p15:clr>
        </p15:guide>
        <p15:guide id="8" pos="29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, Xuan (133)" initials="HX(" lastIdx="1" clrIdx="0">
    <p:extLst>
      <p:ext uri="{19B8F6BF-5375-455C-9EA6-DF929625EA0E}">
        <p15:presenceInfo xmlns:p15="http://schemas.microsoft.com/office/powerpoint/2012/main" userId="S-1-5-21-1214440339-1715567821-839522115-1628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66"/>
    <a:srgbClr val="FFAA02"/>
    <a:srgbClr val="9E9E9E"/>
    <a:srgbClr val="996600"/>
    <a:srgbClr val="FF6699"/>
    <a:srgbClr val="007F3F"/>
    <a:srgbClr val="C808C3"/>
    <a:srgbClr val="921E5B"/>
    <a:srgbClr val="5A6050"/>
    <a:srgbClr val="707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83" autoAdjust="0"/>
    <p:restoredTop sz="92410" autoAdjust="0"/>
  </p:normalViewPr>
  <p:slideViewPr>
    <p:cSldViewPr snapToObjects="1" showGuides="1">
      <p:cViewPr varScale="1">
        <p:scale>
          <a:sx n="121" d="100"/>
          <a:sy n="121" d="100"/>
        </p:scale>
        <p:origin x="1184" y="-176"/>
      </p:cViewPr>
      <p:guideLst>
        <p:guide orient="horz" pos="952"/>
        <p:guide orient="horz" pos="210"/>
        <p:guide orient="horz" pos="4048"/>
        <p:guide orient="horz" pos="468"/>
        <p:guide pos="7430"/>
        <p:guide pos="249"/>
        <p:guide orient="horz" pos="238"/>
        <p:guide orient="horz" pos="4065"/>
        <p:guide orient="horz" pos="467"/>
        <p:guide orient="horz" pos="958"/>
        <p:guide pos="7436"/>
        <p:guide pos="252"/>
      </p:guideLst>
    </p:cSldViewPr>
  </p:slideViewPr>
  <p:outlineViewPr>
    <p:cViewPr>
      <p:scale>
        <a:sx n="33" d="100"/>
        <a:sy n="33" d="100"/>
      </p:scale>
      <p:origin x="0" y="1287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Objects="1" showGuides="1">
      <p:cViewPr>
        <p:scale>
          <a:sx n="60" d="100"/>
          <a:sy n="60" d="100"/>
        </p:scale>
        <p:origin x="-3414" y="-156"/>
      </p:cViewPr>
      <p:guideLst>
        <p:guide orient="horz" pos="709"/>
        <p:guide orient="horz" pos="5051"/>
        <p:guide pos="4020"/>
        <p:guide pos="300"/>
        <p:guide orient="horz" pos="770"/>
        <p:guide orient="horz" pos="5484"/>
        <p:guide pos="3984"/>
        <p:guide pos="29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476526" y="9595981"/>
            <a:ext cx="321150" cy="3322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/>
            </a:lvl1pPr>
          </a:lstStyle>
          <a:p>
            <a:pPr lvl="0" algn="l"/>
            <a:fld id="{E27968A0-2773-4E6D-A3EA-5EE59DBB9DEC}" type="slidenum">
              <a:rPr lang="en-US" sz="900"/>
              <a:pPr lvl="0" algn="l"/>
              <a:t>‹#›</a:t>
            </a:fld>
            <a:endParaRPr lang="en-US" sz="900"/>
          </a:p>
        </p:txBody>
      </p:sp>
      <p:pic>
        <p:nvPicPr>
          <p:cNvPr id="6" name="Wortmarke Mercedes-Benz" descr="Y:\KiA\OV\PLATIS\JOB 1508-002_PPT_Mercedes_Benz_2010\allMaterial\1508-005_Material + Briefing\Material\MZ-Assets\MB-word-mark_p_3Coffice.emf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518" y="9665867"/>
            <a:ext cx="1177550" cy="14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35431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76076" y="744538"/>
            <a:ext cx="6045525" cy="340133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53" tIns="46077" rIns="92153" bIns="46077" rtlCol="0" anchor="ctr"/>
          <a:lstStyle/>
          <a:p>
            <a:endParaRPr lang="de-DE"/>
          </a:p>
        </p:txBody>
      </p:sp>
      <p:sp>
        <p:nvSpPr>
          <p:cNvPr id="8" name="Foliennummernplatzhalter 4"/>
          <p:cNvSpPr>
            <a:spLocks noGrp="1"/>
          </p:cNvSpPr>
          <p:nvPr>
            <p:ph type="sldNum" sz="quarter" idx="5"/>
          </p:nvPr>
        </p:nvSpPr>
        <p:spPr>
          <a:xfrm>
            <a:off x="6476526" y="9595981"/>
            <a:ext cx="321150" cy="3322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200"/>
            </a:lvl1pPr>
          </a:lstStyle>
          <a:p>
            <a:pPr lvl="0" algn="l"/>
            <a:fld id="{E27968A0-2773-4E6D-A3EA-5EE59DBB9DEC}" type="slidenum">
              <a:rPr lang="en-US" sz="900" smtClean="0"/>
              <a:pPr lvl="0" algn="l"/>
              <a:t>‹#›</a:t>
            </a:fld>
            <a:endParaRPr lang="en-US" sz="900"/>
          </a:p>
        </p:txBody>
      </p:sp>
      <p:sp>
        <p:nvSpPr>
          <p:cNvPr id="10" name="Notizenplatzhalter 1"/>
          <p:cNvSpPr>
            <a:spLocks noGrp="1"/>
          </p:cNvSpPr>
          <p:nvPr>
            <p:ph type="body" sz="quarter" idx="3"/>
          </p:nvPr>
        </p:nvSpPr>
        <p:spPr>
          <a:xfrm>
            <a:off x="376076" y="4715907"/>
            <a:ext cx="6045525" cy="4467701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 in </a:t>
            </a:r>
            <a:r>
              <a:rPr lang="de-DE" noProof="0" dirty="0" err="1"/>
              <a:t>CorpoS</a:t>
            </a:r>
            <a:r>
              <a:rPr lang="en-US" dirty="0"/>
              <a:t> (</a:t>
            </a:r>
            <a:r>
              <a:rPr lang="de-DE" noProof="0" dirty="0"/>
              <a:t>Textkörper</a:t>
            </a:r>
            <a:r>
              <a:rPr lang="en-US" dirty="0"/>
              <a:t>) in 20 pt. </a:t>
            </a:r>
            <a:r>
              <a:rPr lang="de-DE" dirty="0"/>
              <a:t>einfügen // für Aufzählungen: Start // Absatz // Listenebene erhöhen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pic>
        <p:nvPicPr>
          <p:cNvPr id="11" name="Wortmarke Mercedes-Benz" descr="Y:\KiA\OV\PLATIS\JOB 1508-002_PPT_Mercedes_Benz_2010\allMaterial\1508-005_Material + Briefing\Material\MZ-Assets\MB-word-mark_p_3Coffice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18" y="9665867"/>
            <a:ext cx="1177550" cy="14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85940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271" rtl="0" eaLnBrk="1" latinLnBrk="0" hangingPunct="1">
      <a:lnSpc>
        <a:spcPct val="108000"/>
      </a:lnSpc>
      <a:spcAft>
        <a:spcPts val="1008"/>
      </a:spcAft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234000" indent="-234000" algn="l" defTabSz="914271" rtl="0" eaLnBrk="1" latinLnBrk="0" hangingPunct="1">
      <a:lnSpc>
        <a:spcPct val="108000"/>
      </a:lnSpc>
      <a:spcAft>
        <a:spcPts val="1008"/>
      </a:spcAft>
      <a:buFont typeface="Arial" panose="020B0604020202020204" pitchFamily="34" charset="0"/>
      <a:buChar char="•"/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32000" indent="-198000" algn="l" defTabSz="914271" rtl="0" eaLnBrk="1" latinLnBrk="0" hangingPunct="1">
      <a:lnSpc>
        <a:spcPct val="108000"/>
      </a:lnSpc>
      <a:spcAft>
        <a:spcPts val="1008"/>
      </a:spcAft>
      <a:buFont typeface="Symbol" panose="05050102010706020507" pitchFamily="18" charset="2"/>
      <a:buChar char=""/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744538"/>
            <a:ext cx="6045200" cy="34020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E4BD-C390-429E-85C6-097A1DB4C9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14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744538"/>
            <a:ext cx="6045200" cy="34020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E4BD-C390-429E-85C6-097A1DB4C9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51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744538"/>
            <a:ext cx="6045200" cy="34020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E4BD-C390-429E-85C6-097A1DB4C9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29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744538"/>
            <a:ext cx="6045200" cy="34020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E4BD-C390-429E-85C6-097A1DB4C9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11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744538"/>
            <a:ext cx="6045200" cy="34020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E4BD-C390-429E-85C6-097A1DB4C9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76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744538"/>
            <a:ext cx="6045200" cy="34020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E4BD-C390-429E-85C6-097A1DB4C9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94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744538"/>
            <a:ext cx="6045200" cy="34020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E4BD-C390-429E-85C6-097A1DB4C9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16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744538"/>
            <a:ext cx="6045200" cy="34020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E4BD-C390-429E-85C6-097A1DB4C9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75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744538"/>
            <a:ext cx="6045200" cy="34020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E4BD-C390-429E-85C6-097A1DB4C9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68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744538"/>
            <a:ext cx="6045200" cy="34020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E4BD-C390-429E-85C6-097A1DB4C9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23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744538"/>
            <a:ext cx="6045200" cy="34020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E4BD-C390-429E-85C6-097A1DB4C9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13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744538"/>
            <a:ext cx="6045200" cy="34020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E4BD-C390-429E-85C6-097A1DB4C9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54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744538"/>
            <a:ext cx="6045200" cy="34020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E4BD-C390-429E-85C6-097A1DB4C9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91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744538"/>
            <a:ext cx="6045200" cy="34020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DE4BD-C390-429E-85C6-097A1DB4C9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11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5.bin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 bwMode="black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2" y="0"/>
            <a:ext cx="121935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el 1"/>
          <p:cNvSpPr>
            <a:spLocks noGrp="1"/>
          </p:cNvSpPr>
          <p:nvPr>
            <p:ph type="ctrTitle" hasCustomPrompt="1"/>
          </p:nvPr>
        </p:nvSpPr>
        <p:spPr bwMode="white">
          <a:xfrm>
            <a:off x="395287" y="3848402"/>
            <a:ext cx="8928000" cy="1044000"/>
          </a:xfrm>
        </p:spPr>
        <p:txBody>
          <a:bodyPr/>
          <a:lstStyle>
            <a:lvl1pPr>
              <a:lnSpc>
                <a:spcPts val="3999"/>
              </a:lnSpc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Präsentationstitel 30 pt über eine Zeile.</a:t>
            </a:r>
            <a:br>
              <a:rPr lang="de-DE" noProof="0" dirty="0"/>
            </a:br>
            <a:r>
              <a:rPr lang="de-DE" noProof="0" dirty="0"/>
              <a:t>Zweite Zeile möglich.</a:t>
            </a:r>
          </a:p>
        </p:txBody>
      </p:sp>
      <p:sp>
        <p:nvSpPr>
          <p:cNvPr id="16" name="Untertitel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96000" y="4932000"/>
            <a:ext cx="8928000" cy="756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Zusatztext zur Präsentation 15 pt </a:t>
            </a:r>
            <a:br>
              <a:rPr lang="de-DE" noProof="0" dirty="0"/>
            </a:br>
            <a:r>
              <a:rPr lang="de-DE" noProof="0" dirty="0"/>
              <a:t>Referent, Abteilung, Ort, Datum</a:t>
            </a:r>
          </a:p>
        </p:txBody>
      </p:sp>
      <p:sp>
        <p:nvSpPr>
          <p:cNvPr id="17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2" y="313201"/>
            <a:ext cx="1219320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-2088000" y="-555675"/>
            <a:ext cx="13875807" cy="7893048"/>
            <a:chOff x="-2088000" y="-555675"/>
            <a:chExt cx="13875807" cy="7893048"/>
          </a:xfrm>
        </p:grpSpPr>
        <p:grpSp>
          <p:nvGrpSpPr>
            <p:cNvPr id="2" name="Gruppieren 1"/>
            <p:cNvGrpSpPr/>
            <p:nvPr userDrawn="1"/>
          </p:nvGrpSpPr>
          <p:grpSpPr>
            <a:xfrm>
              <a:off x="-2088000" y="-468001"/>
              <a:ext cx="13875807" cy="7805374"/>
              <a:chOff x="-2088000" y="-468001"/>
              <a:chExt cx="13875807" cy="7805374"/>
            </a:xfrm>
          </p:grpSpPr>
          <p:sp>
            <p:nvSpPr>
              <p:cNvPr id="11" name="Folie Wechsel/Zurücksetzen/Textebenen"/>
              <p:cNvSpPr txBox="1"/>
              <p:nvPr userDrawn="1"/>
            </p:nvSpPr>
            <p:spPr>
              <a:xfrm rot="10800000" flipH="1" flipV="1">
                <a:off x="-2088000" y="1547999"/>
                <a:ext cx="1980000" cy="198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Folie in Ursprungsform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bringen über Menü: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Start // Folien // Zurücksetzen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de-DE" sz="1000" b="0" baseline="0" noProof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Wechsel des Folienlayouts </a:t>
                </a:r>
                <a:b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im Menü über: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Start // Folien // Layout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sz="1000" b="0" baseline="0" noProof="0">
                  <a:solidFill>
                    <a:schemeClr val="accent5"/>
                  </a:solidFill>
                  <a:latin typeface="+mn-lt"/>
                </a:endParaRP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im Menü über: </a:t>
                </a:r>
                <a:b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Start // Absatz // Listenebene erhöhen/verringern</a:t>
                </a:r>
              </a:p>
            </p:txBody>
          </p:sp>
          <p:sp>
            <p:nvSpPr>
              <p:cNvPr id="12" name="Design wechsel"/>
              <p:cNvSpPr txBox="1"/>
              <p:nvPr userDrawn="1"/>
            </p:nvSpPr>
            <p:spPr>
              <a:xfrm rot="10800000" flipH="1" flipV="1">
                <a:off x="-2088000" y="403199"/>
                <a:ext cx="1980000" cy="90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Wechsel zwischen weißem und schwarzem Folienlayout über Menü: </a:t>
                </a:r>
                <a:b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Entwurf // Designs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(Rechtsklick: </a:t>
                </a:r>
                <a:r>
                  <a:rPr lang="de-DE" sz="1000" b="0" i="1" baseline="0" noProof="0">
                    <a:solidFill>
                      <a:schemeClr val="accent5"/>
                    </a:solidFill>
                    <a:latin typeface="+mn-lt"/>
                  </a:rPr>
                  <a:t>Für alle Folien </a:t>
                </a: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oder </a:t>
                </a:r>
                <a:b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000" b="0" i="1" baseline="0" noProof="0">
                    <a:solidFill>
                      <a:schemeClr val="accent5"/>
                    </a:solidFill>
                    <a:latin typeface="+mn-lt"/>
                  </a:rPr>
                  <a:t>Für ausgewählte Folien </a:t>
                </a: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übernehmen)</a:t>
                </a:r>
              </a:p>
            </p:txBody>
          </p:sp>
          <p:pic>
            <p:nvPicPr>
              <p:cNvPr id="14" name="Listenebene erhöhen"/>
              <p:cNvPicPr>
                <a:picLocks noChangeAspect="1" noChangeArrowheads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45200" y="3563999"/>
                <a:ext cx="635538" cy="32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Listenebene verringern"/>
              <p:cNvPicPr>
                <a:picLocks noChangeAspect="1" noChangeArrowheads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45200" y="4031999"/>
                <a:ext cx="635538" cy="32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Text // Listenebene erhöhen"/>
              <p:cNvSpPr txBox="1"/>
              <p:nvPr userDrawn="1"/>
            </p:nvSpPr>
            <p:spPr>
              <a:xfrm>
                <a:off x="-1548000" y="3563999"/>
                <a:ext cx="720000" cy="324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3" name="Text // Listenebene verringern"/>
              <p:cNvSpPr txBox="1"/>
              <p:nvPr userDrawn="1"/>
            </p:nvSpPr>
            <p:spPr>
              <a:xfrm>
                <a:off x="-1548000" y="4031999"/>
                <a:ext cx="720000" cy="324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5" name="Hilfslinien"/>
              <p:cNvSpPr txBox="1"/>
              <p:nvPr userDrawn="1"/>
            </p:nvSpPr>
            <p:spPr>
              <a:xfrm rot="10800000" flipH="1" flipV="1">
                <a:off x="432775" y="-468001"/>
                <a:ext cx="5090336" cy="36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b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4290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5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Hilfslinien anzeigen über Menü: Ansicht // Anzeigen // Haken bei Führungslinien setzen</a:t>
                </a:r>
              </a:p>
            </p:txBody>
          </p:sp>
          <p:sp>
            <p:nvSpPr>
              <p:cNvPr id="26" name="Hilfslinien"/>
              <p:cNvSpPr txBox="1"/>
              <p:nvPr userDrawn="1"/>
            </p:nvSpPr>
            <p:spPr>
              <a:xfrm rot="10800000" flipH="1" flipV="1">
                <a:off x="7107287" y="-468000"/>
                <a:ext cx="4680520" cy="36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b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4290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5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Reservierte Bereiche für Stempel oder Icons</a:t>
                </a:r>
              </a:p>
            </p:txBody>
          </p:sp>
          <p:sp>
            <p:nvSpPr>
              <p:cNvPr id="28" name="Fußzeile"/>
              <p:cNvSpPr txBox="1"/>
              <p:nvPr userDrawn="1"/>
            </p:nvSpPr>
            <p:spPr>
              <a:xfrm rot="10800000" flipH="1" flipV="1">
                <a:off x="432775" y="6977373"/>
                <a:ext cx="10993626" cy="36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104290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Fußzeile pro Folie oder für alle/mehrere anpassen über Menü: Einfügen // Text // Kopf- und Fußzeile</a:t>
                </a:r>
              </a:p>
            </p:txBody>
          </p:sp>
        </p:grpSp>
        <p:pic>
          <p:nvPicPr>
            <p:cNvPr id="29" name="Picture 3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27026" y="-555675"/>
              <a:ext cx="14287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6220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Bild //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2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2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8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11405475" cy="4476227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6030980"/>
            <a:ext cx="114047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grpSp>
        <p:nvGrpSpPr>
          <p:cNvPr id="30" name="Gruppieren 29"/>
          <p:cNvGrpSpPr/>
          <p:nvPr userDrawn="1"/>
        </p:nvGrpSpPr>
        <p:grpSpPr>
          <a:xfrm>
            <a:off x="12304800" y="403200"/>
            <a:ext cx="1800000" cy="6454800"/>
            <a:chOff x="12304800" y="403200"/>
            <a:chExt cx="1800000" cy="6454800"/>
          </a:xfrm>
        </p:grpSpPr>
        <p:grpSp>
          <p:nvGrpSpPr>
            <p:cNvPr id="31" name="Bildhandling"/>
            <p:cNvGrpSpPr/>
            <p:nvPr userDrawn="1"/>
          </p:nvGrpSpPr>
          <p:grpSpPr>
            <a:xfrm>
              <a:off x="12304800" y="403200"/>
              <a:ext cx="1800000" cy="6454800"/>
              <a:chOff x="12304800" y="403200"/>
              <a:chExt cx="1800000" cy="6454800"/>
            </a:xfrm>
          </p:grpSpPr>
          <p:sp>
            <p:nvSpPr>
              <p:cNvPr id="33" name="Headline"/>
              <p:cNvSpPr txBox="1"/>
              <p:nvPr userDrawn="1"/>
            </p:nvSpPr>
            <p:spPr>
              <a:xfrm rot="10800000" flipH="1" flipV="1">
                <a:off x="12304800" y="403200"/>
                <a:ext cx="1800000" cy="10728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none" lIns="0" tIns="0" rIns="0" bIns="36000" rtlCol="0" anchor="b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500" b="0" noProof="0">
                    <a:solidFill>
                      <a:schemeClr val="accent5"/>
                    </a:solidFill>
                    <a:latin typeface="+mn-lt"/>
                    <a:cs typeface="Arial" panose="020B0604020202020204" pitchFamily="34" charset="0"/>
                    <a:sym typeface="Webdings"/>
                  </a:rPr>
                  <a:t></a:t>
                </a:r>
                <a:r>
                  <a:rPr lang="de-DE" sz="1500" b="1" baseline="0" noProof="0">
                    <a:solidFill>
                      <a:schemeClr val="accent5"/>
                    </a:solidFill>
                    <a:latin typeface="+mn-lt"/>
                    <a:cs typeface="Arial" panose="020B0604020202020204" pitchFamily="34" charset="0"/>
                    <a:sym typeface="Webdings"/>
                  </a:rPr>
                  <a:t> </a:t>
                </a:r>
                <a:r>
                  <a:rPr lang="de-DE" sz="1000" b="1" noProof="0">
                    <a:solidFill>
                      <a:schemeClr val="accent5"/>
                    </a:solidFill>
                    <a:latin typeface="+mn-lt"/>
                    <a:cs typeface="Arial" panose="020B0604020202020204" pitchFamily="34" charset="0"/>
                    <a:sym typeface="Webdings"/>
                  </a:rPr>
                  <a:t>Bilder Handling</a:t>
                </a:r>
                <a:endParaRPr lang="de-DE" sz="1500" b="1" noProof="0">
                  <a:solidFill>
                    <a:schemeClr val="accent5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pic>
            <p:nvPicPr>
              <p:cNvPr id="34" name="Bildtools // Format"/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4800" y="2700000"/>
                <a:ext cx="670041" cy="43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" name="Zuschneiden"/>
              <p:cNvPicPr>
                <a:picLocks noChangeAspect="1" noChangeArrowheads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68000" y="2592000"/>
                <a:ext cx="768914" cy="54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Beispielbild"/>
              <p:cNvPicPr>
                <a:picLocks noChangeAspect="1" noChangeArrowheads="1"/>
              </p:cNvPicPr>
              <p:nvPr userDrawn="1"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2304800" y="4248000"/>
                <a:ext cx="1800000" cy="9688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Einpassen"/>
              <p:cNvPicPr>
                <a:picLocks noChangeAspect="1" noChangeArrowheads="1"/>
              </p:cNvPicPr>
              <p:nvPr userDrawn="1"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96929" y="5886000"/>
                <a:ext cx="1107871" cy="97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2" name="Bilder zuschneiden etc."/>
            <p:cNvSpPr txBox="1"/>
            <p:nvPr userDrawn="1"/>
          </p:nvSpPr>
          <p:spPr>
            <a:xfrm rot="10800000" flipH="1" flipV="1">
              <a:off x="12304800" y="1548000"/>
              <a:ext cx="1800000" cy="484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de-DE" sz="1000" b="0" baseline="0" noProof="0">
                  <a:solidFill>
                    <a:schemeClr val="accent5"/>
                  </a:solidFill>
                  <a:latin typeface="+mn-lt"/>
                </a:rPr>
                <a:t>Bildausschnitt verändern über Menü: Bildtools // Format // Größe // Zuschneiden</a:t>
              </a: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de-DE" sz="1000" b="0" baseline="0" noProof="0">
                  <a:solidFill>
                    <a:schemeClr val="accent5"/>
                  </a:solidFill>
                  <a:latin typeface="+mn-lt"/>
                </a:rPr>
                <a:t>Bild kann innerhalb der schwarzen Begrenzungen bei gedrückter alt-Taste bewegt werden.</a:t>
              </a: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de-DE" sz="1000" b="0" baseline="0" noProof="0">
                  <a:solidFill>
                    <a:schemeClr val="accent5"/>
                  </a:solidFill>
                  <a:latin typeface="+mn-lt"/>
                </a:rPr>
                <a:t>Bildgröße zuschneiden über Menü: Bildtools // Format // Größe // Zuschneiden</a:t>
              </a: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de-DE" sz="1000" b="0" baseline="0" noProof="0">
                  <a:solidFill>
                    <a:schemeClr val="accent5"/>
                  </a:solidFill>
                  <a:latin typeface="+mn-lt"/>
                </a:rPr>
                <a:t>Bild bei gedrückter Umschalt-Taste über die hellen Eckpunkte auf die passende Größe ziehen. </a:t>
              </a: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>
                <a:solidFill>
                  <a:schemeClr val="accent5"/>
                </a:solidFill>
                <a:latin typeface="+mn-lt"/>
              </a:endParaRPr>
            </a:p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</a:pPr>
              <a:endParaRPr lang="de-DE" sz="1000" b="0" baseline="0" noProof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de-DE" sz="1000" b="0" baseline="0" noProof="0">
                  <a:solidFill>
                    <a:schemeClr val="accent5"/>
                  </a:solidFill>
                  <a:latin typeface="+mn-lt"/>
                </a:rPr>
                <a:t>Bildgröße einpassen über Menü: Bildtools // Format // Größe // Zuschneiden // Einpassen</a:t>
              </a: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>
                <a:solidFill>
                  <a:schemeClr val="accent5"/>
                </a:solidFill>
                <a:latin typeface="+mn-lt"/>
              </a:endParaRPr>
            </a:p>
          </p:txBody>
        </p:sp>
      </p:grpSp>
      <p:sp>
        <p:nvSpPr>
          <p:cNvPr id="1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2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91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000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olbox 8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platzhalter 3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4479175" y="52526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50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5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63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4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5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6" name="Textplatzhalt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479175" y="15113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67" name="Textplatzhalter 3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4479175" y="27584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68" name="Textplatzhalter 3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4479175" y="40055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69" name="Textplatzhalter 3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207176" y="52526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6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70" name="Textplatzhalter 3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207176" y="27584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71" name="Textplatzhalter 3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6207176" y="40055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86" name="Textplatzhalter 3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207176" y="1511301"/>
            <a:ext cx="1512000" cy="1173600"/>
          </a:xfrm>
          <a:solidFill>
            <a:schemeClr val="tx2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87" name="Textplatzhalt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96000" y="1511301"/>
            <a:ext cx="1800000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88" name="Textplatzhalter 3"/>
          <p:cNvSpPr>
            <a:spLocks noGrp="1"/>
          </p:cNvSpPr>
          <p:nvPr>
            <p:ph type="body" sz="quarter" idx="35" hasCustomPrompt="1"/>
          </p:nvPr>
        </p:nvSpPr>
        <p:spPr>
          <a:xfrm>
            <a:off x="396000" y="5252601"/>
            <a:ext cx="1800000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89" name="Textplatzhalter 3"/>
          <p:cNvSpPr>
            <a:spLocks noGrp="1"/>
          </p:cNvSpPr>
          <p:nvPr>
            <p:ph type="body" sz="quarter" idx="36" hasCustomPrompt="1"/>
          </p:nvPr>
        </p:nvSpPr>
        <p:spPr>
          <a:xfrm>
            <a:off x="396000" y="4005501"/>
            <a:ext cx="1800000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0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396000" y="2758401"/>
            <a:ext cx="1800000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1" name="Textplatzhalter 3"/>
          <p:cNvSpPr>
            <a:spLocks noGrp="1"/>
          </p:cNvSpPr>
          <p:nvPr>
            <p:ph type="body" sz="quarter" idx="30" hasCustomPrompt="1"/>
          </p:nvPr>
        </p:nvSpPr>
        <p:spPr>
          <a:xfrm>
            <a:off x="10001474" y="15113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2" name="Textplatzhalter 3"/>
          <p:cNvSpPr>
            <a:spLocks noGrp="1"/>
          </p:cNvSpPr>
          <p:nvPr>
            <p:ph type="body" sz="quarter" idx="31" hasCustomPrompt="1"/>
          </p:nvPr>
        </p:nvSpPr>
        <p:spPr>
          <a:xfrm>
            <a:off x="10001474" y="52526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3" name="Textplatzhalter 3"/>
          <p:cNvSpPr>
            <a:spLocks noGrp="1"/>
          </p:cNvSpPr>
          <p:nvPr>
            <p:ph type="body" sz="quarter" idx="32" hasCustomPrompt="1"/>
          </p:nvPr>
        </p:nvSpPr>
        <p:spPr>
          <a:xfrm>
            <a:off x="10001474" y="40055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4" name="Textplatzhalter 3"/>
          <p:cNvSpPr>
            <a:spLocks noGrp="1"/>
          </p:cNvSpPr>
          <p:nvPr>
            <p:ph type="body" sz="quarter" idx="33" hasCustomPrompt="1"/>
          </p:nvPr>
        </p:nvSpPr>
        <p:spPr>
          <a:xfrm>
            <a:off x="10001474" y="27584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5" name="Bildplatzhalter 8"/>
          <p:cNvSpPr>
            <a:spLocks noGrp="1" noChangeAspect="1"/>
          </p:cNvSpPr>
          <p:nvPr>
            <p:ph type="pic" sz="quarter" idx="11" hasCustomPrompt="1"/>
          </p:nvPr>
        </p:nvSpPr>
        <p:spPr bwMode="gray">
          <a:xfrm>
            <a:off x="8198671" y="15113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96" name="Bildplatzhalter 8"/>
          <p:cNvSpPr>
            <a:spLocks noGrp="1" noChangeAspect="1"/>
          </p:cNvSpPr>
          <p:nvPr>
            <p:ph type="pic" sz="quarter" idx="17" hasCustomPrompt="1"/>
          </p:nvPr>
        </p:nvSpPr>
        <p:spPr bwMode="gray">
          <a:xfrm>
            <a:off x="8198671" y="40055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97" name="Bildplatzhalter 8"/>
          <p:cNvSpPr>
            <a:spLocks noGrp="1" noChangeAspect="1"/>
          </p:cNvSpPr>
          <p:nvPr>
            <p:ph type="pic" sz="quarter" idx="18" hasCustomPrompt="1"/>
          </p:nvPr>
        </p:nvSpPr>
        <p:spPr bwMode="gray">
          <a:xfrm>
            <a:off x="8198671" y="27584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98" name="Bildplatzhalter 8"/>
          <p:cNvSpPr>
            <a:spLocks noGrp="1" noChangeAspect="1"/>
          </p:cNvSpPr>
          <p:nvPr>
            <p:ph type="pic" sz="quarter" idx="29" hasCustomPrompt="1"/>
          </p:nvPr>
        </p:nvSpPr>
        <p:spPr bwMode="gray">
          <a:xfrm>
            <a:off x="8198671" y="52526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99" name="Bildplatzhalter 8"/>
          <p:cNvSpPr>
            <a:spLocks noGrp="1" noChangeAspect="1"/>
          </p:cNvSpPr>
          <p:nvPr>
            <p:ph type="pic" sz="quarter" idx="10" hasCustomPrompt="1"/>
          </p:nvPr>
        </p:nvSpPr>
        <p:spPr bwMode="gray">
          <a:xfrm>
            <a:off x="2304000" y="15113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0" name="Bildplatzhalter 8"/>
          <p:cNvSpPr>
            <a:spLocks noGrp="1" noChangeAspect="1"/>
          </p:cNvSpPr>
          <p:nvPr>
            <p:ph type="pic" sz="quarter" idx="12" hasCustomPrompt="1"/>
          </p:nvPr>
        </p:nvSpPr>
        <p:spPr bwMode="gray">
          <a:xfrm>
            <a:off x="2304000" y="40055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2" name="Bildplatzhalter 8"/>
          <p:cNvSpPr>
            <a:spLocks noGrp="1" noChangeAspect="1"/>
          </p:cNvSpPr>
          <p:nvPr>
            <p:ph type="pic" sz="quarter" idx="14" hasCustomPrompt="1"/>
          </p:nvPr>
        </p:nvSpPr>
        <p:spPr bwMode="gray">
          <a:xfrm>
            <a:off x="2304000" y="27584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8" name="Bildplatzhalter 8"/>
          <p:cNvSpPr>
            <a:spLocks noGrp="1" noChangeAspect="1"/>
          </p:cNvSpPr>
          <p:nvPr>
            <p:ph type="pic" sz="quarter" idx="28" hasCustomPrompt="1"/>
          </p:nvPr>
        </p:nvSpPr>
        <p:spPr bwMode="gray">
          <a:xfrm>
            <a:off x="2304000" y="52526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cxnSp>
        <p:nvCxnSpPr>
          <p:cNvPr id="109" name="Gerade Verbindung 53"/>
          <p:cNvCxnSpPr>
            <a:stCxn id="99" idx="3"/>
            <a:endCxn id="66" idx="1"/>
          </p:cNvCxnSpPr>
          <p:nvPr userDrawn="1"/>
        </p:nvCxnSpPr>
        <p:spPr>
          <a:xfrm>
            <a:off x="3996005" y="2098101"/>
            <a:ext cx="483170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54"/>
          <p:cNvCxnSpPr>
            <a:stCxn id="102" idx="3"/>
            <a:endCxn id="67" idx="1"/>
          </p:cNvCxnSpPr>
          <p:nvPr userDrawn="1"/>
        </p:nvCxnSpPr>
        <p:spPr>
          <a:xfrm>
            <a:off x="3996005" y="3345201"/>
            <a:ext cx="483170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55"/>
          <p:cNvCxnSpPr>
            <a:stCxn id="95" idx="1"/>
            <a:endCxn id="86" idx="3"/>
          </p:cNvCxnSpPr>
          <p:nvPr userDrawn="1"/>
        </p:nvCxnSpPr>
        <p:spPr>
          <a:xfrm flipH="1">
            <a:off x="7719176" y="2098101"/>
            <a:ext cx="479495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56"/>
          <p:cNvCxnSpPr>
            <a:stCxn id="70" idx="3"/>
            <a:endCxn id="97" idx="1"/>
          </p:cNvCxnSpPr>
          <p:nvPr userDrawn="1"/>
        </p:nvCxnSpPr>
        <p:spPr>
          <a:xfrm>
            <a:off x="7719176" y="3345201"/>
            <a:ext cx="479495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57"/>
          <p:cNvCxnSpPr>
            <a:stCxn id="71" idx="3"/>
            <a:endCxn id="96" idx="1"/>
          </p:cNvCxnSpPr>
          <p:nvPr userDrawn="1"/>
        </p:nvCxnSpPr>
        <p:spPr>
          <a:xfrm>
            <a:off x="7719176" y="4592301"/>
            <a:ext cx="479495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58"/>
          <p:cNvCxnSpPr>
            <a:stCxn id="69" idx="3"/>
            <a:endCxn id="98" idx="1"/>
          </p:cNvCxnSpPr>
          <p:nvPr userDrawn="1"/>
        </p:nvCxnSpPr>
        <p:spPr>
          <a:xfrm>
            <a:off x="7719176" y="5839401"/>
            <a:ext cx="479495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59"/>
          <p:cNvCxnSpPr>
            <a:stCxn id="108" idx="3"/>
            <a:endCxn id="49" idx="1"/>
          </p:cNvCxnSpPr>
          <p:nvPr userDrawn="1"/>
        </p:nvCxnSpPr>
        <p:spPr>
          <a:xfrm>
            <a:off x="3996005" y="5839401"/>
            <a:ext cx="483170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60"/>
          <p:cNvCxnSpPr>
            <a:stCxn id="100" idx="3"/>
            <a:endCxn id="68" idx="1"/>
          </p:cNvCxnSpPr>
          <p:nvPr userDrawn="1"/>
        </p:nvCxnSpPr>
        <p:spPr>
          <a:xfrm>
            <a:off x="3996005" y="4592301"/>
            <a:ext cx="483170" cy="0"/>
          </a:xfrm>
          <a:prstGeom prst="line">
            <a:avLst/>
          </a:prstGeom>
          <a:ln w="31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4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3003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t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024337" y="2757600"/>
            <a:ext cx="6148800" cy="2421734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43" name="Textplatzhalter 3"/>
          <p:cNvSpPr>
            <a:spLocks noGrp="1" noChangeAspect="1"/>
          </p:cNvSpPr>
          <p:nvPr>
            <p:ph type="body" sz="quarter" idx="67" hasCustomPrompt="1"/>
          </p:nvPr>
        </p:nvSpPr>
        <p:spPr bwMode="white">
          <a:xfrm rot="9427937">
            <a:off x="2425691" y="5284427"/>
            <a:ext cx="1909937" cy="91569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596021"/>
              <a:gd name="connsiteY0" fmla="*/ 35294 h 124463"/>
              <a:gd name="connsiteX1" fmla="*/ 36219 w 2596021"/>
              <a:gd name="connsiteY1" fmla="*/ 73396 h 124463"/>
              <a:gd name="connsiteX2" fmla="*/ 0 w 2596021"/>
              <a:gd name="connsiteY2" fmla="*/ 37306 h 124463"/>
              <a:gd name="connsiteX3" fmla="*/ 35816 w 2596021"/>
              <a:gd name="connsiteY3" fmla="*/ 8 h 124463"/>
              <a:gd name="connsiteX4" fmla="*/ 73065 w 2596021"/>
              <a:gd name="connsiteY4" fmla="*/ 35540 h 124463"/>
              <a:gd name="connsiteX5" fmla="*/ 2596020 w 2596021"/>
              <a:gd name="connsiteY5" fmla="*/ 124462 h 12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021" h="124463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596020" y="124462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44" name="Textplatzhalter 3"/>
          <p:cNvSpPr>
            <a:spLocks noGrp="1" noChangeAspect="1"/>
          </p:cNvSpPr>
          <p:nvPr>
            <p:ph type="body" sz="quarter" idx="56" hasCustomPrompt="1"/>
          </p:nvPr>
        </p:nvSpPr>
        <p:spPr bwMode="white">
          <a:xfrm rot="17090839">
            <a:off x="7964704" y="2808900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45" name="Textplatzhalter 3"/>
          <p:cNvSpPr>
            <a:spLocks noGrp="1" noChangeAspect="1"/>
          </p:cNvSpPr>
          <p:nvPr>
            <p:ph type="body" sz="quarter" idx="57" hasCustomPrompt="1"/>
          </p:nvPr>
        </p:nvSpPr>
        <p:spPr bwMode="white">
          <a:xfrm rot="18468895">
            <a:off x="6090519" y="2581063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46" name="Textplatzhalter 3"/>
          <p:cNvSpPr>
            <a:spLocks noGrp="1" noChangeAspect="1"/>
          </p:cNvSpPr>
          <p:nvPr>
            <p:ph type="body" sz="quarter" idx="58" hasCustomPrompt="1"/>
          </p:nvPr>
        </p:nvSpPr>
        <p:spPr bwMode="white">
          <a:xfrm rot="11041244">
            <a:off x="2483054" y="3144224"/>
            <a:ext cx="2204126" cy="80242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888" h="109067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995888" y="109067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47" name="Textplatzhalter 3"/>
          <p:cNvSpPr>
            <a:spLocks noGrp="1" noChangeAspect="1"/>
          </p:cNvSpPr>
          <p:nvPr>
            <p:ph type="body" sz="quarter" idx="59" hasCustomPrompt="1"/>
          </p:nvPr>
        </p:nvSpPr>
        <p:spPr bwMode="white">
          <a:xfrm rot="10320000">
            <a:off x="2608500" y="4603312"/>
            <a:ext cx="3267222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48" name="Textplatzhalter 3"/>
          <p:cNvSpPr>
            <a:spLocks noGrp="1" noChangeAspect="1"/>
          </p:cNvSpPr>
          <p:nvPr>
            <p:ph type="body" sz="quarter" idx="60" hasCustomPrompt="1"/>
          </p:nvPr>
        </p:nvSpPr>
        <p:spPr bwMode="white">
          <a:xfrm rot="3540000">
            <a:off x="5861589" y="4897309"/>
            <a:ext cx="1909937" cy="91569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596021"/>
              <a:gd name="connsiteY0" fmla="*/ 35294 h 124463"/>
              <a:gd name="connsiteX1" fmla="*/ 36219 w 2596021"/>
              <a:gd name="connsiteY1" fmla="*/ 73396 h 124463"/>
              <a:gd name="connsiteX2" fmla="*/ 0 w 2596021"/>
              <a:gd name="connsiteY2" fmla="*/ 37306 h 124463"/>
              <a:gd name="connsiteX3" fmla="*/ 35816 w 2596021"/>
              <a:gd name="connsiteY3" fmla="*/ 8 h 124463"/>
              <a:gd name="connsiteX4" fmla="*/ 73065 w 2596021"/>
              <a:gd name="connsiteY4" fmla="*/ 35540 h 124463"/>
              <a:gd name="connsiteX5" fmla="*/ 2596020 w 2596021"/>
              <a:gd name="connsiteY5" fmla="*/ 124462 h 12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021" h="124463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596020" y="124462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49" name="Textplatzhalter 3"/>
          <p:cNvSpPr>
            <a:spLocks noGrp="1" noChangeAspect="1"/>
          </p:cNvSpPr>
          <p:nvPr>
            <p:ph type="body" sz="quarter" idx="61" hasCustomPrompt="1"/>
          </p:nvPr>
        </p:nvSpPr>
        <p:spPr bwMode="white">
          <a:xfrm rot="12197832">
            <a:off x="2201247" y="2579449"/>
            <a:ext cx="3267222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0" name="Textplatzhalter 3"/>
          <p:cNvSpPr>
            <a:spLocks noGrp="1" noChangeAspect="1"/>
          </p:cNvSpPr>
          <p:nvPr>
            <p:ph type="body" sz="quarter" idx="62" hasCustomPrompt="1"/>
          </p:nvPr>
        </p:nvSpPr>
        <p:spPr bwMode="white">
          <a:xfrm rot="13889278">
            <a:off x="4708703" y="2520680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1" name="Textplatzhalter 3"/>
          <p:cNvSpPr>
            <a:spLocks noGrp="1" noChangeAspect="1"/>
          </p:cNvSpPr>
          <p:nvPr>
            <p:ph type="body" sz="quarter" idx="63" hasCustomPrompt="1"/>
          </p:nvPr>
        </p:nvSpPr>
        <p:spPr bwMode="white">
          <a:xfrm rot="17090839" flipH="1" flipV="1">
            <a:off x="4827733" y="5382220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2" name="Textplatzhalter 3"/>
          <p:cNvSpPr>
            <a:spLocks noGrp="1" noChangeAspect="1"/>
          </p:cNvSpPr>
          <p:nvPr>
            <p:ph type="body" sz="quarter" idx="64" hasCustomPrompt="1"/>
          </p:nvPr>
        </p:nvSpPr>
        <p:spPr bwMode="white">
          <a:xfrm rot="12243241" flipH="1" flipV="1">
            <a:off x="8587331" y="4580694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3" name="Textplatzhalter 3"/>
          <p:cNvSpPr>
            <a:spLocks noGrp="1" noChangeAspect="1"/>
          </p:cNvSpPr>
          <p:nvPr>
            <p:ph type="body" sz="quarter" idx="65" hasCustomPrompt="1"/>
          </p:nvPr>
        </p:nvSpPr>
        <p:spPr bwMode="white">
          <a:xfrm rot="10046435" flipH="1" flipV="1">
            <a:off x="8610544" y="3345727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4" name="Textplatzhalter 3"/>
          <p:cNvSpPr>
            <a:spLocks noGrp="1" noChangeAspect="1"/>
          </p:cNvSpPr>
          <p:nvPr>
            <p:ph type="body" sz="quarter" idx="66" hasCustomPrompt="1"/>
          </p:nvPr>
        </p:nvSpPr>
        <p:spPr bwMode="white">
          <a:xfrm rot="2851924">
            <a:off x="6698739" y="4854467"/>
            <a:ext cx="3267222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2"/>
          </a:solidFill>
          <a:ln w="22225">
            <a:solidFill>
              <a:schemeClr val="accent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5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5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59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0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1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8" name="Textplatzhalter 3"/>
          <p:cNvSpPr>
            <a:spLocks noGrp="1"/>
          </p:cNvSpPr>
          <p:nvPr>
            <p:ph type="body" sz="quarter" idx="53" hasCustomPrompt="1"/>
          </p:nvPr>
        </p:nvSpPr>
        <p:spPr bwMode="gray">
          <a:xfrm>
            <a:off x="396000" y="5252601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69" name="Textplatzhalter 3"/>
          <p:cNvSpPr>
            <a:spLocks noGrp="1"/>
          </p:cNvSpPr>
          <p:nvPr>
            <p:ph type="body" sz="quarter" idx="54" hasCustomPrompt="1"/>
          </p:nvPr>
        </p:nvSpPr>
        <p:spPr bwMode="gray">
          <a:xfrm>
            <a:off x="4223026" y="5252601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CorpoS 15 pt. // kleineren Text: Listenebene erhöhen</a:t>
            </a:r>
          </a:p>
        </p:txBody>
      </p:sp>
      <p:sp>
        <p:nvSpPr>
          <p:cNvPr id="70" name="Textplatzhalter 3"/>
          <p:cNvSpPr>
            <a:spLocks noGrp="1"/>
          </p:cNvSpPr>
          <p:nvPr>
            <p:ph type="body" sz="quarter" idx="55" hasCustomPrompt="1"/>
          </p:nvPr>
        </p:nvSpPr>
        <p:spPr bwMode="gray">
          <a:xfrm>
            <a:off x="6134851" y="5252601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CorpoS 15 pt. // kleineren Text: Listenebene erhöhen</a:t>
            </a:r>
          </a:p>
        </p:txBody>
      </p:sp>
      <p:sp>
        <p:nvSpPr>
          <p:cNvPr id="71" name="Textplatzhalter 3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8046674" y="1512000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72" name="Textplatzhalter 3"/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4223026" y="1512000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CorpoS 15 pt. // kleineren Text: Listenebene erhöhen</a:t>
            </a:r>
          </a:p>
        </p:txBody>
      </p:sp>
      <p:sp>
        <p:nvSpPr>
          <p:cNvPr id="73" name="Textplatzhalter 3"/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6134851" y="1512000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CorpoS 15 pt. // kleineren Text: Listenebene erhöhen</a:t>
            </a:r>
          </a:p>
        </p:txBody>
      </p:sp>
      <p:sp>
        <p:nvSpPr>
          <p:cNvPr id="74" name="Textplatzhalter 3"/>
          <p:cNvSpPr>
            <a:spLocks noGrp="1"/>
          </p:cNvSpPr>
          <p:nvPr>
            <p:ph type="body" sz="quarter" idx="52" hasCustomPrompt="1"/>
          </p:nvPr>
        </p:nvSpPr>
        <p:spPr bwMode="gray">
          <a:xfrm>
            <a:off x="8046674" y="5252601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76" name="Textplatzhalter 3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396000" y="1512000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77" name="Textplatzhalter 3"/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396000" y="2758867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78" name="Textplatzhalter 3"/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396000" y="4005735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79" name="Textplatzhalter 3"/>
          <p:cNvSpPr>
            <a:spLocks noGrp="1"/>
          </p:cNvSpPr>
          <p:nvPr>
            <p:ph type="body" sz="quarter" idx="51" hasCustomPrompt="1"/>
          </p:nvPr>
        </p:nvSpPr>
        <p:spPr bwMode="gray">
          <a:xfrm>
            <a:off x="9245474" y="4005735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80" name="Textplatzhalter 3"/>
          <p:cNvSpPr>
            <a:spLocks noGrp="1"/>
          </p:cNvSpPr>
          <p:nvPr>
            <p:ph type="body" sz="quarter" idx="50" hasCustomPrompt="1"/>
          </p:nvPr>
        </p:nvSpPr>
        <p:spPr bwMode="gray">
          <a:xfrm>
            <a:off x="9245474" y="2758867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3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3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760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30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31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33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34" name="Textplatzhalt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96000" y="1511301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35" name="Textplatzhalter 3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6000" y="1979418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000" y="2915651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37" name="Textplatzhalter 3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396000" y="4320000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38" name="Textplatzhalter 3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396000" y="2447534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39" name="Textplatzhalter 3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396000" y="3851886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40" name="Textplatzhalter 3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396000" y="3383769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41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222800" y="1511300"/>
            <a:ext cx="7578675" cy="32047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8459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5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61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62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6000" y="4044227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63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8046676" y="1512000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64" name="Bildplatzhalter 8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046676" y="4044227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65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221337" y="1512000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66" name="Bildplatzhalter 8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221337" y="4044227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6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5999" y="3501248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68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1" y="603098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69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221337" y="3501248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70" name="Textplatzhalt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46676" y="3501248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71" name="Textplatzhalter 3"/>
          <p:cNvSpPr>
            <a:spLocks noGrp="1"/>
          </p:cNvSpPr>
          <p:nvPr>
            <p:ph type="body" sz="quarter" idx="23" hasCustomPrompt="1"/>
          </p:nvPr>
        </p:nvSpPr>
        <p:spPr>
          <a:xfrm>
            <a:off x="4221338" y="603098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72" name="Textplatzhalt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46676" y="603098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73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74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75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2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93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3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34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3754800" cy="37548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35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8046676" y="1512000"/>
            <a:ext cx="3754800" cy="37548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36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221337" y="1512000"/>
            <a:ext cx="3754800" cy="37548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3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5999" y="531360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38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221337" y="531360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39" name="Textplatzhalt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46676" y="531360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0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1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2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560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3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34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6663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35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6001" y="4044227"/>
            <a:ext cx="56663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6001" y="3501248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37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2" y="6030980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38" name="Bildplatzhalter 8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135076" y="1511300"/>
            <a:ext cx="56663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39" name="Bildplatzhalter 8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135076" y="4043527"/>
            <a:ext cx="56663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40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35076" y="3500548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1" name="Textplatzhalt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135076" y="6030280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2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3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4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8498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3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42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43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6000" y="4044227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44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6000" y="35012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5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1" y="60309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6" name="Bildplatzhalter 8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134849" y="1511300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47" name="Bildplatzhalter 8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134849" y="4043527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48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34849" y="35005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9" name="Textplatzhalt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134851" y="60302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50" name="Bildplatzhalter 8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3265425" y="1511300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51" name="Bildplatzhalter 8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3265425" y="4043527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52" name="Textplatzhalter 3"/>
          <p:cNvSpPr>
            <a:spLocks noGrp="1"/>
          </p:cNvSpPr>
          <p:nvPr>
            <p:ph type="body" sz="quarter" idx="31" hasCustomPrompt="1"/>
          </p:nvPr>
        </p:nvSpPr>
        <p:spPr>
          <a:xfrm>
            <a:off x="3265425" y="35005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53" name="Textplatzhalt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265426" y="60302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54" name="Bildplatzhalter 8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9004275" y="1511300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55" name="Bildplatzhalter 8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004275" y="4043527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56" name="Textplatzhalter 3"/>
          <p:cNvSpPr>
            <a:spLocks noGrp="1"/>
          </p:cNvSpPr>
          <p:nvPr>
            <p:ph type="body" sz="quarter" idx="35" hasCustomPrompt="1"/>
          </p:nvPr>
        </p:nvSpPr>
        <p:spPr>
          <a:xfrm>
            <a:off x="9004275" y="35005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57" name="Textplatzhalter 3"/>
          <p:cNvSpPr>
            <a:spLocks noGrp="1"/>
          </p:cNvSpPr>
          <p:nvPr>
            <p:ph type="body" sz="quarter" idx="36" hasCustomPrompt="1"/>
          </p:nvPr>
        </p:nvSpPr>
        <p:spPr>
          <a:xfrm>
            <a:off x="9004275" y="60302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5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0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2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08627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s mit Textanmerk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omplett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/>
          </a:p>
        </p:txBody>
      </p:sp>
      <p:grpSp>
        <p:nvGrpSpPr>
          <p:cNvPr id="64" name="Horizontal // fein" hidden="1"/>
          <p:cNvGrpSpPr/>
          <p:nvPr userDrawn="1"/>
        </p:nvGrpSpPr>
        <p:grpSpPr>
          <a:xfrm>
            <a:off x="395880" y="1511767"/>
            <a:ext cx="11399452" cy="3895508"/>
            <a:chOff x="396086" y="1511767"/>
            <a:chExt cx="11405389" cy="3895508"/>
          </a:xfrm>
        </p:grpSpPr>
        <p:sp>
          <p:nvSpPr>
            <p:cNvPr id="44" name="Links // Links"/>
            <p:cNvSpPr/>
            <p:nvPr userDrawn="1"/>
          </p:nvSpPr>
          <p:spPr>
            <a:xfrm>
              <a:off x="39608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5" name="Links // Rechts"/>
            <p:cNvSpPr/>
            <p:nvPr userDrawn="1"/>
          </p:nvSpPr>
          <p:spPr>
            <a:xfrm>
              <a:off x="230877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6" name="Rechts // Links"/>
            <p:cNvSpPr/>
            <p:nvPr userDrawn="1"/>
          </p:nvSpPr>
          <p:spPr>
            <a:xfrm>
              <a:off x="804683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7" name="Rechts // Rechts"/>
            <p:cNvSpPr/>
            <p:nvPr userDrawn="1"/>
          </p:nvSpPr>
          <p:spPr>
            <a:xfrm>
              <a:off x="995952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8" name="Mitte // Links"/>
            <p:cNvSpPr/>
            <p:nvPr userDrawn="1"/>
          </p:nvSpPr>
          <p:spPr>
            <a:xfrm>
              <a:off x="422146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9" name="Mitte // Rechts"/>
            <p:cNvSpPr/>
            <p:nvPr userDrawn="1"/>
          </p:nvSpPr>
          <p:spPr>
            <a:xfrm>
              <a:off x="613415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0" name="Links // Links"/>
            <p:cNvSpPr/>
            <p:nvPr userDrawn="1"/>
          </p:nvSpPr>
          <p:spPr>
            <a:xfrm>
              <a:off x="135243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1" name="Links // Rechts"/>
            <p:cNvSpPr/>
            <p:nvPr userDrawn="1"/>
          </p:nvSpPr>
          <p:spPr>
            <a:xfrm>
              <a:off x="326511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2" name="Rechts // Links"/>
            <p:cNvSpPr/>
            <p:nvPr userDrawn="1"/>
          </p:nvSpPr>
          <p:spPr>
            <a:xfrm>
              <a:off x="900318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3" name="Rechts // Rechts"/>
            <p:cNvSpPr/>
            <p:nvPr userDrawn="1"/>
          </p:nvSpPr>
          <p:spPr>
            <a:xfrm>
              <a:off x="10915875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4" name="Mitte // Links"/>
            <p:cNvSpPr/>
            <p:nvPr userDrawn="1"/>
          </p:nvSpPr>
          <p:spPr>
            <a:xfrm>
              <a:off x="517780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5" name="Mitte // Rechts"/>
            <p:cNvSpPr/>
            <p:nvPr userDrawn="1"/>
          </p:nvSpPr>
          <p:spPr>
            <a:xfrm>
              <a:off x="709049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</p:grpSp>
      <p:grpSp>
        <p:nvGrpSpPr>
          <p:cNvPr id="65" name="Abstand Horizontal // fein" hidden="1"/>
          <p:cNvGrpSpPr/>
          <p:nvPr userDrawn="1"/>
        </p:nvGrpSpPr>
        <p:grpSpPr>
          <a:xfrm>
            <a:off x="1280393" y="1511767"/>
            <a:ext cx="9630427" cy="3895508"/>
            <a:chOff x="1281058" y="1511767"/>
            <a:chExt cx="9635443" cy="3895508"/>
          </a:xfrm>
        </p:grpSpPr>
        <p:sp>
          <p:nvSpPr>
            <p:cNvPr id="58" name="Abstand Rechts // Mitte"/>
            <p:cNvSpPr/>
            <p:nvPr userDrawn="1"/>
          </p:nvSpPr>
          <p:spPr>
            <a:xfrm>
              <a:off x="8931814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9" name="Abstand Links // Mitte"/>
            <p:cNvSpPr/>
            <p:nvPr userDrawn="1"/>
          </p:nvSpPr>
          <p:spPr>
            <a:xfrm>
              <a:off x="1281058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60" name="Abstand Mitte // Mitte"/>
            <p:cNvSpPr/>
            <p:nvPr userDrawn="1"/>
          </p:nvSpPr>
          <p:spPr>
            <a:xfrm>
              <a:off x="5106436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61" name="Abstand Rechts // Mitte"/>
            <p:cNvSpPr/>
            <p:nvPr userDrawn="1"/>
          </p:nvSpPr>
          <p:spPr>
            <a:xfrm>
              <a:off x="10844501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62" name="Abstand Links // Mitte"/>
            <p:cNvSpPr/>
            <p:nvPr userDrawn="1"/>
          </p:nvSpPr>
          <p:spPr>
            <a:xfrm>
              <a:off x="3193747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63" name="Abstand Mitte // Mitte"/>
            <p:cNvSpPr/>
            <p:nvPr userDrawn="1"/>
          </p:nvSpPr>
          <p:spPr>
            <a:xfrm>
              <a:off x="7019125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</p:grpSp>
      <p:grpSp>
        <p:nvGrpSpPr>
          <p:cNvPr id="56" name="Horizontal // grob" hidden="1"/>
          <p:cNvGrpSpPr/>
          <p:nvPr userDrawn="1"/>
        </p:nvGrpSpPr>
        <p:grpSpPr>
          <a:xfrm>
            <a:off x="395880" y="1511300"/>
            <a:ext cx="11399452" cy="3895976"/>
            <a:chOff x="396086" y="1511300"/>
            <a:chExt cx="11405389" cy="3895976"/>
          </a:xfrm>
        </p:grpSpPr>
        <p:sp>
          <p:nvSpPr>
            <p:cNvPr id="25" name="Links // Links"/>
            <p:cNvSpPr/>
            <p:nvPr userDrawn="1"/>
          </p:nvSpPr>
          <p:spPr>
            <a:xfrm>
              <a:off x="396086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6" name="Links // Rechts"/>
            <p:cNvSpPr/>
            <p:nvPr userDrawn="1"/>
          </p:nvSpPr>
          <p:spPr>
            <a:xfrm>
              <a:off x="2309244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7" name="Rechts // Links"/>
            <p:cNvSpPr/>
            <p:nvPr userDrawn="1"/>
          </p:nvSpPr>
          <p:spPr>
            <a:xfrm>
              <a:off x="8048718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8" name="Rechts // Rechts"/>
            <p:cNvSpPr/>
            <p:nvPr userDrawn="1"/>
          </p:nvSpPr>
          <p:spPr>
            <a:xfrm>
              <a:off x="9961875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39" name="Mitte // Links"/>
            <p:cNvSpPr/>
            <p:nvPr userDrawn="1"/>
          </p:nvSpPr>
          <p:spPr>
            <a:xfrm>
              <a:off x="4222402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0" name="Mitte // Rechts"/>
            <p:cNvSpPr/>
            <p:nvPr userDrawn="1"/>
          </p:nvSpPr>
          <p:spPr>
            <a:xfrm>
              <a:off x="6135560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3" name="Links"/>
            <p:cNvSpPr/>
            <p:nvPr userDrawn="1"/>
          </p:nvSpPr>
          <p:spPr>
            <a:xfrm>
              <a:off x="396086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36" name="Mitte"/>
            <p:cNvSpPr/>
            <p:nvPr userDrawn="1"/>
          </p:nvSpPr>
          <p:spPr>
            <a:xfrm>
              <a:off x="4221380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4" name="Rechts"/>
            <p:cNvSpPr/>
            <p:nvPr userDrawn="1"/>
          </p:nvSpPr>
          <p:spPr>
            <a:xfrm>
              <a:off x="8046675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</p:grpSp>
      <p:grpSp>
        <p:nvGrpSpPr>
          <p:cNvPr id="67" name="Abstand Horizontal // grob" hidden="1"/>
          <p:cNvGrpSpPr/>
          <p:nvPr userDrawn="1"/>
        </p:nvGrpSpPr>
        <p:grpSpPr>
          <a:xfrm>
            <a:off x="2235301" y="1511300"/>
            <a:ext cx="7720610" cy="3895508"/>
            <a:chOff x="2236465" y="1511300"/>
            <a:chExt cx="7724631" cy="3895508"/>
          </a:xfrm>
        </p:grpSpPr>
        <p:sp>
          <p:nvSpPr>
            <p:cNvPr id="33" name="Abstand Links"/>
            <p:cNvSpPr/>
            <p:nvPr userDrawn="1"/>
          </p:nvSpPr>
          <p:spPr>
            <a:xfrm>
              <a:off x="4150133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35" name="Abstand Rechts"/>
            <p:cNvSpPr/>
            <p:nvPr userDrawn="1"/>
          </p:nvSpPr>
          <p:spPr>
            <a:xfrm>
              <a:off x="7975427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1" name="Abstand Rechts // Mitte"/>
            <p:cNvSpPr/>
            <p:nvPr userDrawn="1"/>
          </p:nvSpPr>
          <p:spPr>
            <a:xfrm>
              <a:off x="9889096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2" name="Abstand Links // Mitte"/>
            <p:cNvSpPr/>
            <p:nvPr userDrawn="1"/>
          </p:nvSpPr>
          <p:spPr>
            <a:xfrm>
              <a:off x="2236465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3" name="Abstand Mitte // Mitte"/>
            <p:cNvSpPr/>
            <p:nvPr userDrawn="1"/>
          </p:nvSpPr>
          <p:spPr>
            <a:xfrm>
              <a:off x="6062781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</p:grpSp>
      <p:grpSp>
        <p:nvGrpSpPr>
          <p:cNvPr id="99" name="Vertikal" hidden="1"/>
          <p:cNvGrpSpPr/>
          <p:nvPr userDrawn="1"/>
        </p:nvGrpSpPr>
        <p:grpSpPr>
          <a:xfrm>
            <a:off x="395082" y="1511299"/>
            <a:ext cx="11400250" cy="3895976"/>
            <a:chOff x="395287" y="1511299"/>
            <a:chExt cx="11406188" cy="3895976"/>
          </a:xfrm>
        </p:grpSpPr>
        <p:sp>
          <p:nvSpPr>
            <p:cNvPr id="19" name="Oben // Oben"/>
            <p:cNvSpPr/>
            <p:nvPr userDrawn="1"/>
          </p:nvSpPr>
          <p:spPr>
            <a:xfrm>
              <a:off x="396086" y="1511299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0" name="Oben // Unten"/>
            <p:cNvSpPr/>
            <p:nvPr userDrawn="1"/>
          </p:nvSpPr>
          <p:spPr>
            <a:xfrm>
              <a:off x="396086" y="2502758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1" name="Unten // Oben"/>
            <p:cNvSpPr/>
            <p:nvPr userDrawn="1"/>
          </p:nvSpPr>
          <p:spPr>
            <a:xfrm>
              <a:off x="395287" y="3494217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2" name="Unten // Unten"/>
            <p:cNvSpPr/>
            <p:nvPr userDrawn="1"/>
          </p:nvSpPr>
          <p:spPr>
            <a:xfrm>
              <a:off x="396086" y="4485675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16" name="Oben"/>
            <p:cNvSpPr/>
            <p:nvPr userDrawn="1"/>
          </p:nvSpPr>
          <p:spPr>
            <a:xfrm>
              <a:off x="396086" y="1511300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18" name="Unten"/>
            <p:cNvSpPr/>
            <p:nvPr userDrawn="1"/>
          </p:nvSpPr>
          <p:spPr>
            <a:xfrm>
              <a:off x="396086" y="3495675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</p:grpSp>
      <p:grpSp>
        <p:nvGrpSpPr>
          <p:cNvPr id="98" name="Abstand Vertikal" hidden="1"/>
          <p:cNvGrpSpPr/>
          <p:nvPr userDrawn="1"/>
        </p:nvGrpSpPr>
        <p:grpSpPr>
          <a:xfrm>
            <a:off x="395880" y="2431828"/>
            <a:ext cx="11399452" cy="2054918"/>
            <a:chOff x="396086" y="2431828"/>
            <a:chExt cx="11405389" cy="2054918"/>
          </a:xfrm>
        </p:grpSpPr>
        <p:sp>
          <p:nvSpPr>
            <p:cNvPr id="29" name="Abstand Mitte"/>
            <p:cNvSpPr/>
            <p:nvPr userDrawn="1"/>
          </p:nvSpPr>
          <p:spPr>
            <a:xfrm>
              <a:off x="396885" y="3423287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31" name="Abstand Oben // Mitte"/>
            <p:cNvSpPr/>
            <p:nvPr userDrawn="1"/>
          </p:nvSpPr>
          <p:spPr>
            <a:xfrm>
              <a:off x="396086" y="2431828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32" name="Abstand Unten // Mitte"/>
            <p:cNvSpPr/>
            <p:nvPr userDrawn="1"/>
          </p:nvSpPr>
          <p:spPr>
            <a:xfrm>
              <a:off x="396086" y="4414746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</p:grpSp>
      <p:sp>
        <p:nvSpPr>
          <p:cNvPr id="86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90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5436002"/>
            <a:ext cx="11406187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92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885" y="1511768"/>
            <a:ext cx="18432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94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08466" y="1511768"/>
            <a:ext cx="1842252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97" name="Bildplatzhalter 8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5288" y="3495677"/>
            <a:ext cx="3753557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0" name="Bildplatzhalter 8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4222402" y="2503829"/>
            <a:ext cx="3752492" cy="1910916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1" name="Bildplatzhalter 8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34151" y="4486747"/>
            <a:ext cx="184320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2" name="Bildplatzhalter 8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2402" y="4486747"/>
            <a:ext cx="184320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3" name="Bildplatzhalter 8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8046676" y="3495677"/>
            <a:ext cx="37548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4" name="Bildplatzhalter 8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046677" y="1511768"/>
            <a:ext cx="18432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5" name="Bildplatzhalter 8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961876" y="1511768"/>
            <a:ext cx="18432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6" name="Bildplatzhalter 8"/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6133884" y="1511768"/>
            <a:ext cx="184320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7" name="Bildplatzhalter 8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2502" y="1511768"/>
            <a:ext cx="184320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8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10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11" name="Textplatzhalter 7"/>
          <p:cNvSpPr>
            <a:spLocks noGrp="1"/>
          </p:cNvSpPr>
          <p:nvPr>
            <p:ph type="body" sz="quarter" idx="38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6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7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6090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zwei Spalt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2871139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1" y="1511300"/>
            <a:ext cx="11404800" cy="4140000"/>
          </a:xfrm>
        </p:spPr>
        <p:txBody>
          <a:bodyPr numCol="2" spcCol="244765"/>
          <a:lstStyle>
            <a:lvl1pPr marL="431939" indent="-431939">
              <a:buFont typeface="+mj-lt"/>
              <a:buAutoNum type="arabicPeriod"/>
              <a:defRPr baseline="0"/>
            </a:lvl1pPr>
            <a:lvl2pPr marL="863878" indent="-431939">
              <a:buFont typeface="+mj-lt"/>
              <a:buAutoNum type="alphaLcPeriod"/>
              <a:defRPr/>
            </a:lvl2pPr>
            <a:lvl3pPr marL="863878" indent="-431939">
              <a:buFont typeface="+mj-lt"/>
              <a:buAutoNum type="alphaLcPeriod"/>
              <a:defRPr sz="2000"/>
            </a:lvl3pPr>
            <a:lvl4pPr marL="863878" indent="-431939">
              <a:buFont typeface="+mj-lt"/>
              <a:buAutoNum type="alphaLcPeriod"/>
              <a:defRPr sz="2000"/>
            </a:lvl4pPr>
            <a:lvl5pPr marL="863878" indent="-431939">
              <a:buFont typeface="+mj-lt"/>
              <a:buAutoNum type="alphaLcPeriod"/>
              <a:defRPr sz="2000"/>
            </a:lvl5pPr>
            <a:lvl6pPr marL="863878" indent="-431939">
              <a:buFont typeface="+mj-lt"/>
              <a:buAutoNum type="alphaLcPeriod"/>
              <a:defRPr sz="2000"/>
            </a:lvl6pPr>
            <a:lvl7pPr marL="863878" indent="-431939">
              <a:buFont typeface="+mj-lt"/>
              <a:buAutoNum type="alphaLcPeriod"/>
              <a:defRPr sz="2000"/>
            </a:lvl7pPr>
            <a:lvl8pPr marL="863878" indent="-431939">
              <a:buFont typeface="+mj-lt"/>
              <a:buAutoNum type="alphaLcPeriod"/>
              <a:defRPr sz="2000"/>
            </a:lvl8pPr>
            <a:lvl9pPr marL="863878" indent="-431939">
              <a:buFont typeface="+mj-lt"/>
              <a:buAutoNum type="alphaLcPeriod"/>
              <a:defRPr sz="2000"/>
            </a:lvl9pPr>
          </a:lstStyle>
          <a:p>
            <a:pPr lvl="0"/>
            <a:r>
              <a:rPr lang="de-DE" noProof="0" dirty="0"/>
              <a:t>Agenda Punkt in CorpoS (Textkörper) in 20 pt. einfügen // für Unterpunkt: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67938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s mit Textanmerkun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omplett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/>
          </a:p>
        </p:txBody>
      </p:sp>
      <p:grpSp>
        <p:nvGrpSpPr>
          <p:cNvPr id="64" name="Horizontal // fein" hidden="1"/>
          <p:cNvGrpSpPr/>
          <p:nvPr userDrawn="1"/>
        </p:nvGrpSpPr>
        <p:grpSpPr>
          <a:xfrm>
            <a:off x="395880" y="1511767"/>
            <a:ext cx="11399452" cy="3895508"/>
            <a:chOff x="396086" y="1511767"/>
            <a:chExt cx="11405389" cy="3895508"/>
          </a:xfrm>
        </p:grpSpPr>
        <p:sp>
          <p:nvSpPr>
            <p:cNvPr id="44" name="Links // Links"/>
            <p:cNvSpPr/>
            <p:nvPr userDrawn="1"/>
          </p:nvSpPr>
          <p:spPr>
            <a:xfrm>
              <a:off x="39608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5" name="Links // Rechts"/>
            <p:cNvSpPr/>
            <p:nvPr userDrawn="1"/>
          </p:nvSpPr>
          <p:spPr>
            <a:xfrm>
              <a:off x="230877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6" name="Rechts // Links"/>
            <p:cNvSpPr/>
            <p:nvPr userDrawn="1"/>
          </p:nvSpPr>
          <p:spPr>
            <a:xfrm>
              <a:off x="804683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7" name="Rechts // Rechts"/>
            <p:cNvSpPr/>
            <p:nvPr userDrawn="1"/>
          </p:nvSpPr>
          <p:spPr>
            <a:xfrm>
              <a:off x="995952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8" name="Mitte // Links"/>
            <p:cNvSpPr/>
            <p:nvPr userDrawn="1"/>
          </p:nvSpPr>
          <p:spPr>
            <a:xfrm>
              <a:off x="422146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9" name="Mitte // Rechts"/>
            <p:cNvSpPr/>
            <p:nvPr userDrawn="1"/>
          </p:nvSpPr>
          <p:spPr>
            <a:xfrm>
              <a:off x="613415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0" name="Links // Links"/>
            <p:cNvSpPr/>
            <p:nvPr userDrawn="1"/>
          </p:nvSpPr>
          <p:spPr>
            <a:xfrm>
              <a:off x="135243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1" name="Links // Rechts"/>
            <p:cNvSpPr/>
            <p:nvPr userDrawn="1"/>
          </p:nvSpPr>
          <p:spPr>
            <a:xfrm>
              <a:off x="326511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2" name="Rechts // Links"/>
            <p:cNvSpPr/>
            <p:nvPr userDrawn="1"/>
          </p:nvSpPr>
          <p:spPr>
            <a:xfrm>
              <a:off x="900318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3" name="Rechts // Rechts"/>
            <p:cNvSpPr/>
            <p:nvPr userDrawn="1"/>
          </p:nvSpPr>
          <p:spPr>
            <a:xfrm>
              <a:off x="10915875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4" name="Mitte // Links"/>
            <p:cNvSpPr/>
            <p:nvPr userDrawn="1"/>
          </p:nvSpPr>
          <p:spPr>
            <a:xfrm>
              <a:off x="517780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5" name="Mitte // Rechts"/>
            <p:cNvSpPr/>
            <p:nvPr userDrawn="1"/>
          </p:nvSpPr>
          <p:spPr>
            <a:xfrm>
              <a:off x="709049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</p:grpSp>
      <p:grpSp>
        <p:nvGrpSpPr>
          <p:cNvPr id="65" name="Abstand Horizontal // fein" hidden="1"/>
          <p:cNvGrpSpPr/>
          <p:nvPr userDrawn="1"/>
        </p:nvGrpSpPr>
        <p:grpSpPr>
          <a:xfrm>
            <a:off x="1280393" y="1511767"/>
            <a:ext cx="9630427" cy="3895508"/>
            <a:chOff x="1281058" y="1511767"/>
            <a:chExt cx="9635443" cy="3895508"/>
          </a:xfrm>
        </p:grpSpPr>
        <p:sp>
          <p:nvSpPr>
            <p:cNvPr id="58" name="Abstand Rechts // Mitte"/>
            <p:cNvSpPr/>
            <p:nvPr userDrawn="1"/>
          </p:nvSpPr>
          <p:spPr>
            <a:xfrm>
              <a:off x="8931814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9" name="Abstand Links // Mitte"/>
            <p:cNvSpPr/>
            <p:nvPr userDrawn="1"/>
          </p:nvSpPr>
          <p:spPr>
            <a:xfrm>
              <a:off x="1281058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60" name="Abstand Mitte // Mitte"/>
            <p:cNvSpPr/>
            <p:nvPr userDrawn="1"/>
          </p:nvSpPr>
          <p:spPr>
            <a:xfrm>
              <a:off x="5106436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61" name="Abstand Rechts // Mitte"/>
            <p:cNvSpPr/>
            <p:nvPr userDrawn="1"/>
          </p:nvSpPr>
          <p:spPr>
            <a:xfrm>
              <a:off x="10844501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62" name="Abstand Links // Mitte"/>
            <p:cNvSpPr/>
            <p:nvPr userDrawn="1"/>
          </p:nvSpPr>
          <p:spPr>
            <a:xfrm>
              <a:off x="3193747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63" name="Abstand Mitte // Mitte"/>
            <p:cNvSpPr/>
            <p:nvPr userDrawn="1"/>
          </p:nvSpPr>
          <p:spPr>
            <a:xfrm>
              <a:off x="7019125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</p:grpSp>
      <p:grpSp>
        <p:nvGrpSpPr>
          <p:cNvPr id="56" name="Horizontal // grob" hidden="1"/>
          <p:cNvGrpSpPr/>
          <p:nvPr userDrawn="1"/>
        </p:nvGrpSpPr>
        <p:grpSpPr>
          <a:xfrm>
            <a:off x="395880" y="1511300"/>
            <a:ext cx="11399452" cy="3895976"/>
            <a:chOff x="396086" y="1511300"/>
            <a:chExt cx="11405389" cy="3895976"/>
          </a:xfrm>
        </p:grpSpPr>
        <p:sp>
          <p:nvSpPr>
            <p:cNvPr id="25" name="Links // Links"/>
            <p:cNvSpPr/>
            <p:nvPr userDrawn="1"/>
          </p:nvSpPr>
          <p:spPr>
            <a:xfrm>
              <a:off x="396086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6" name="Links // Rechts"/>
            <p:cNvSpPr/>
            <p:nvPr userDrawn="1"/>
          </p:nvSpPr>
          <p:spPr>
            <a:xfrm>
              <a:off x="2309244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7" name="Rechts // Links"/>
            <p:cNvSpPr/>
            <p:nvPr userDrawn="1"/>
          </p:nvSpPr>
          <p:spPr>
            <a:xfrm>
              <a:off x="8048718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8" name="Rechts // Rechts"/>
            <p:cNvSpPr/>
            <p:nvPr userDrawn="1"/>
          </p:nvSpPr>
          <p:spPr>
            <a:xfrm>
              <a:off x="9961875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39" name="Mitte // Links"/>
            <p:cNvSpPr/>
            <p:nvPr userDrawn="1"/>
          </p:nvSpPr>
          <p:spPr>
            <a:xfrm>
              <a:off x="4222402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0" name="Mitte // Rechts"/>
            <p:cNvSpPr/>
            <p:nvPr userDrawn="1"/>
          </p:nvSpPr>
          <p:spPr>
            <a:xfrm>
              <a:off x="6135560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3" name="Links"/>
            <p:cNvSpPr/>
            <p:nvPr userDrawn="1"/>
          </p:nvSpPr>
          <p:spPr>
            <a:xfrm>
              <a:off x="396086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36" name="Mitte"/>
            <p:cNvSpPr/>
            <p:nvPr userDrawn="1"/>
          </p:nvSpPr>
          <p:spPr>
            <a:xfrm>
              <a:off x="4221380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4" name="Rechts"/>
            <p:cNvSpPr/>
            <p:nvPr userDrawn="1"/>
          </p:nvSpPr>
          <p:spPr>
            <a:xfrm>
              <a:off x="8046675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</p:grpSp>
      <p:grpSp>
        <p:nvGrpSpPr>
          <p:cNvPr id="67" name="Abstand Horizontal // grob" hidden="1"/>
          <p:cNvGrpSpPr/>
          <p:nvPr userDrawn="1"/>
        </p:nvGrpSpPr>
        <p:grpSpPr>
          <a:xfrm>
            <a:off x="2235301" y="1511300"/>
            <a:ext cx="7720610" cy="3895508"/>
            <a:chOff x="2236465" y="1511300"/>
            <a:chExt cx="7724631" cy="3895508"/>
          </a:xfrm>
        </p:grpSpPr>
        <p:sp>
          <p:nvSpPr>
            <p:cNvPr id="33" name="Abstand Links"/>
            <p:cNvSpPr/>
            <p:nvPr userDrawn="1"/>
          </p:nvSpPr>
          <p:spPr>
            <a:xfrm>
              <a:off x="4150133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35" name="Abstand Rechts"/>
            <p:cNvSpPr/>
            <p:nvPr userDrawn="1"/>
          </p:nvSpPr>
          <p:spPr>
            <a:xfrm>
              <a:off x="7975427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1" name="Abstand Rechts // Mitte"/>
            <p:cNvSpPr/>
            <p:nvPr userDrawn="1"/>
          </p:nvSpPr>
          <p:spPr>
            <a:xfrm>
              <a:off x="9889096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2" name="Abstand Links // Mitte"/>
            <p:cNvSpPr/>
            <p:nvPr userDrawn="1"/>
          </p:nvSpPr>
          <p:spPr>
            <a:xfrm>
              <a:off x="2236465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3" name="Abstand Mitte // Mitte"/>
            <p:cNvSpPr/>
            <p:nvPr userDrawn="1"/>
          </p:nvSpPr>
          <p:spPr>
            <a:xfrm>
              <a:off x="6062781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</p:grpSp>
      <p:grpSp>
        <p:nvGrpSpPr>
          <p:cNvPr id="99" name="Vertikal" hidden="1"/>
          <p:cNvGrpSpPr/>
          <p:nvPr userDrawn="1"/>
        </p:nvGrpSpPr>
        <p:grpSpPr>
          <a:xfrm>
            <a:off x="395082" y="1511299"/>
            <a:ext cx="11400250" cy="3895976"/>
            <a:chOff x="395287" y="1511299"/>
            <a:chExt cx="11406188" cy="3895976"/>
          </a:xfrm>
        </p:grpSpPr>
        <p:sp>
          <p:nvSpPr>
            <p:cNvPr id="19" name="Oben // Oben"/>
            <p:cNvSpPr/>
            <p:nvPr userDrawn="1"/>
          </p:nvSpPr>
          <p:spPr>
            <a:xfrm>
              <a:off x="396086" y="1511299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0" name="Oben // Unten"/>
            <p:cNvSpPr/>
            <p:nvPr userDrawn="1"/>
          </p:nvSpPr>
          <p:spPr>
            <a:xfrm>
              <a:off x="396086" y="2502758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1" name="Unten // Oben"/>
            <p:cNvSpPr/>
            <p:nvPr userDrawn="1"/>
          </p:nvSpPr>
          <p:spPr>
            <a:xfrm>
              <a:off x="395287" y="3494217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2" name="Unten // Unten"/>
            <p:cNvSpPr/>
            <p:nvPr userDrawn="1"/>
          </p:nvSpPr>
          <p:spPr>
            <a:xfrm>
              <a:off x="396086" y="4485675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16" name="Oben"/>
            <p:cNvSpPr/>
            <p:nvPr userDrawn="1"/>
          </p:nvSpPr>
          <p:spPr>
            <a:xfrm>
              <a:off x="396086" y="1511300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18" name="Unten"/>
            <p:cNvSpPr/>
            <p:nvPr userDrawn="1"/>
          </p:nvSpPr>
          <p:spPr>
            <a:xfrm>
              <a:off x="396086" y="3495675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</p:grpSp>
      <p:grpSp>
        <p:nvGrpSpPr>
          <p:cNvPr id="98" name="Abstand Vertikal" hidden="1"/>
          <p:cNvGrpSpPr/>
          <p:nvPr userDrawn="1"/>
        </p:nvGrpSpPr>
        <p:grpSpPr>
          <a:xfrm>
            <a:off x="395880" y="2431828"/>
            <a:ext cx="11399452" cy="2054918"/>
            <a:chOff x="396086" y="2431828"/>
            <a:chExt cx="11405389" cy="2054918"/>
          </a:xfrm>
        </p:grpSpPr>
        <p:sp>
          <p:nvSpPr>
            <p:cNvPr id="29" name="Abstand Mitte"/>
            <p:cNvSpPr/>
            <p:nvPr userDrawn="1"/>
          </p:nvSpPr>
          <p:spPr>
            <a:xfrm>
              <a:off x="396885" y="3423287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31" name="Abstand Oben // Mitte"/>
            <p:cNvSpPr/>
            <p:nvPr userDrawn="1"/>
          </p:nvSpPr>
          <p:spPr>
            <a:xfrm>
              <a:off x="396086" y="2431828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32" name="Abstand Unten // Mitte"/>
            <p:cNvSpPr/>
            <p:nvPr userDrawn="1"/>
          </p:nvSpPr>
          <p:spPr>
            <a:xfrm>
              <a:off x="396086" y="4414746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</p:grpSp>
      <p:sp>
        <p:nvSpPr>
          <p:cNvPr id="83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86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5436002"/>
            <a:ext cx="11406187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87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885" y="1511768"/>
            <a:ext cx="18432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88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08466" y="1511768"/>
            <a:ext cx="18432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90" name="Bildplatzhalter 8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5288" y="3495677"/>
            <a:ext cx="3753557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92" name="Bildplatzhalter 8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34151" y="3495677"/>
            <a:ext cx="18432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94" name="Bildplatzhalter 8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2402" y="3495677"/>
            <a:ext cx="18432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97" name="Bildplatzhalter 8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8046676" y="3495677"/>
            <a:ext cx="37548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0" name="Bildplatzhalter 8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046677" y="1511768"/>
            <a:ext cx="18432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1" name="Bildplatzhalter 8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961876" y="1511768"/>
            <a:ext cx="18432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2" name="Bildplatzhalter 8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2500" y="1511768"/>
            <a:ext cx="37548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3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5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6" name="Textplatzhalter 7"/>
          <p:cNvSpPr>
            <a:spLocks noGrp="1"/>
          </p:cNvSpPr>
          <p:nvPr>
            <p:ph type="body" sz="quarter" idx="38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6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6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57739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 mit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8" name="Textplatzhalter 3"/>
          <p:cNvSpPr>
            <a:spLocks noGrp="1"/>
          </p:cNvSpPr>
          <p:nvPr>
            <p:ph type="body" sz="quarter" idx="77" hasCustomPrompt="1"/>
          </p:nvPr>
        </p:nvSpPr>
        <p:spPr>
          <a:xfrm>
            <a:off x="4528931" y="366999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14" name="Textplatzhalter 3"/>
          <p:cNvSpPr>
            <a:spLocks noGrp="1"/>
          </p:cNvSpPr>
          <p:nvPr>
            <p:ph type="body" sz="quarter" idx="71" hasCustomPrompt="1"/>
          </p:nvPr>
        </p:nvSpPr>
        <p:spPr>
          <a:xfrm>
            <a:off x="396001" y="1786681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17" name="Textplatzhalter 3"/>
          <p:cNvSpPr>
            <a:spLocks noGrp="1"/>
          </p:cNvSpPr>
          <p:nvPr>
            <p:ph type="body" sz="quarter" idx="72" hasCustomPrompt="1"/>
          </p:nvPr>
        </p:nvSpPr>
        <p:spPr>
          <a:xfrm>
            <a:off x="396001" y="4626044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18" name="Textplatzhalter 3"/>
          <p:cNvSpPr>
            <a:spLocks noGrp="1"/>
          </p:cNvSpPr>
          <p:nvPr>
            <p:ph type="body" sz="quarter" idx="75" hasCustomPrompt="1"/>
          </p:nvPr>
        </p:nvSpPr>
        <p:spPr>
          <a:xfrm>
            <a:off x="396001" y="3206363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19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6001" y="366999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0" name="Textplatzhalter 3"/>
          <p:cNvSpPr>
            <a:spLocks noGrp="1"/>
          </p:cNvSpPr>
          <p:nvPr>
            <p:ph type="body" sz="quarter" idx="78" hasCustomPrompt="1"/>
          </p:nvPr>
        </p:nvSpPr>
        <p:spPr>
          <a:xfrm>
            <a:off x="4528931" y="6043658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1" name="Textplatzhalter 3"/>
          <p:cNvSpPr>
            <a:spLocks noGrp="1"/>
          </p:cNvSpPr>
          <p:nvPr>
            <p:ph type="body" sz="quarter" idx="68" hasCustomPrompt="1"/>
          </p:nvPr>
        </p:nvSpPr>
        <p:spPr>
          <a:xfrm>
            <a:off x="396001" y="6045725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2" name="Textplatzhalter 3"/>
          <p:cNvSpPr>
            <a:spLocks noGrp="1"/>
          </p:cNvSpPr>
          <p:nvPr>
            <p:ph type="body" sz="quarter" idx="73" hasCustomPrompt="1"/>
          </p:nvPr>
        </p:nvSpPr>
        <p:spPr>
          <a:xfrm>
            <a:off x="8661861" y="1786164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3" name="Textplatzhalter 3"/>
          <p:cNvSpPr>
            <a:spLocks noGrp="1"/>
          </p:cNvSpPr>
          <p:nvPr>
            <p:ph type="body" sz="quarter" idx="74" hasCustomPrompt="1"/>
          </p:nvPr>
        </p:nvSpPr>
        <p:spPr>
          <a:xfrm>
            <a:off x="8661861" y="4624494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4" name="Textplatzhalter 3"/>
          <p:cNvSpPr>
            <a:spLocks noGrp="1"/>
          </p:cNvSpPr>
          <p:nvPr>
            <p:ph type="body" sz="quarter" idx="76" hasCustomPrompt="1"/>
          </p:nvPr>
        </p:nvSpPr>
        <p:spPr>
          <a:xfrm>
            <a:off x="8661861" y="3205329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5" name="Textplatzhalter 3"/>
          <p:cNvSpPr>
            <a:spLocks noGrp="1"/>
          </p:cNvSpPr>
          <p:nvPr>
            <p:ph type="body" sz="quarter" idx="69" hasCustomPrompt="1"/>
          </p:nvPr>
        </p:nvSpPr>
        <p:spPr>
          <a:xfrm>
            <a:off x="8661861" y="366999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6" name="Textplatzhalter 3"/>
          <p:cNvSpPr>
            <a:spLocks noGrp="1"/>
          </p:cNvSpPr>
          <p:nvPr>
            <p:ph type="body" sz="quarter" idx="70" hasCustomPrompt="1"/>
          </p:nvPr>
        </p:nvSpPr>
        <p:spPr>
          <a:xfrm>
            <a:off x="8661861" y="6043658"/>
            <a:ext cx="3139584" cy="380470"/>
          </a:xfrm>
          <a:solidFill>
            <a:schemeClr val="bg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2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9" name="Textplatzhalter 3"/>
          <p:cNvSpPr>
            <a:spLocks noGrp="1"/>
          </p:cNvSpPr>
          <p:nvPr>
            <p:ph type="body" sz="quarter" idx="7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849148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 // Text/Multi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Raster" hidden="1"/>
          <p:cNvGrpSpPr/>
          <p:nvPr userDrawn="1"/>
        </p:nvGrpSpPr>
        <p:grpSpPr>
          <a:xfrm>
            <a:off x="-853" y="1"/>
            <a:ext cx="12192855" cy="6858000"/>
            <a:chOff x="-855" y="0"/>
            <a:chExt cx="12199205" cy="6858000"/>
          </a:xfrm>
        </p:grpSpPr>
        <p:sp>
          <p:nvSpPr>
            <p:cNvPr id="24" name="Komplett"/>
            <p:cNvSpPr/>
            <p:nvPr userDrawn="1"/>
          </p:nvSpPr>
          <p:spPr>
            <a:xfrm>
              <a:off x="0" y="822"/>
              <a:ext cx="12198350" cy="6857177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grpSp>
          <p:nvGrpSpPr>
            <p:cNvPr id="2" name="Abstand Horizontal"/>
            <p:cNvGrpSpPr/>
            <p:nvPr userDrawn="1"/>
          </p:nvGrpSpPr>
          <p:grpSpPr>
            <a:xfrm>
              <a:off x="2995458" y="0"/>
              <a:ext cx="6207434" cy="6858000"/>
              <a:chOff x="2995458" y="0"/>
              <a:chExt cx="6207434" cy="6858000"/>
            </a:xfrm>
          </p:grpSpPr>
          <p:sp>
            <p:nvSpPr>
              <p:cNvPr id="28" name="Abstand Links"/>
              <p:cNvSpPr/>
              <p:nvPr userDrawn="1"/>
            </p:nvSpPr>
            <p:spPr>
              <a:xfrm>
                <a:off x="2995458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29" name="Abstand Mitte"/>
              <p:cNvSpPr/>
              <p:nvPr userDrawn="1"/>
            </p:nvSpPr>
            <p:spPr>
              <a:xfrm>
                <a:off x="6063175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34" name="Abstand Rechts"/>
              <p:cNvSpPr/>
              <p:nvPr userDrawn="1"/>
            </p:nvSpPr>
            <p:spPr>
              <a:xfrm>
                <a:off x="9130892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</p:grpSp>
        <p:grpSp>
          <p:nvGrpSpPr>
            <p:cNvPr id="3" name="Abstand Vertikal"/>
            <p:cNvGrpSpPr/>
            <p:nvPr userDrawn="1"/>
          </p:nvGrpSpPr>
          <p:grpSpPr>
            <a:xfrm>
              <a:off x="0" y="1083600"/>
              <a:ext cx="12198350" cy="4690800"/>
              <a:chOff x="0" y="1083600"/>
              <a:chExt cx="12198350" cy="4690800"/>
            </a:xfrm>
          </p:grpSpPr>
          <p:sp>
            <p:nvSpPr>
              <p:cNvPr id="45" name="Abstand Oben"/>
              <p:cNvSpPr/>
              <p:nvPr userDrawn="1"/>
            </p:nvSpPr>
            <p:spPr>
              <a:xfrm>
                <a:off x="855" y="22383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46" name="Abstand Unten"/>
              <p:cNvSpPr/>
              <p:nvPr userDrawn="1"/>
            </p:nvSpPr>
            <p:spPr>
              <a:xfrm>
                <a:off x="0" y="45477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47" name="Abstand Oben // Mitte"/>
              <p:cNvSpPr/>
              <p:nvPr userDrawn="1"/>
            </p:nvSpPr>
            <p:spPr>
              <a:xfrm>
                <a:off x="0" y="10836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61" name="Abstand Unten // Mitte"/>
              <p:cNvSpPr/>
              <p:nvPr userDrawn="1"/>
            </p:nvSpPr>
            <p:spPr>
              <a:xfrm>
                <a:off x="0" y="57024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</p:grpSp>
        <p:grpSp>
          <p:nvGrpSpPr>
            <p:cNvPr id="5" name="Horizontal" hidden="1"/>
            <p:cNvGrpSpPr/>
            <p:nvPr userDrawn="1"/>
          </p:nvGrpSpPr>
          <p:grpSpPr>
            <a:xfrm>
              <a:off x="0" y="0"/>
              <a:ext cx="12198350" cy="6858000"/>
              <a:chOff x="0" y="0"/>
              <a:chExt cx="12198350" cy="6858000"/>
            </a:xfrm>
          </p:grpSpPr>
          <p:sp>
            <p:nvSpPr>
              <p:cNvPr id="25" name="Links"/>
              <p:cNvSpPr/>
              <p:nvPr userDrawn="1"/>
            </p:nvSpPr>
            <p:spPr>
              <a:xfrm>
                <a:off x="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27" name="Rechts"/>
              <p:cNvSpPr/>
              <p:nvPr userDrawn="1"/>
            </p:nvSpPr>
            <p:spPr>
              <a:xfrm>
                <a:off x="613595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30" name="Links // Links"/>
              <p:cNvSpPr/>
              <p:nvPr userDrawn="1"/>
            </p:nvSpPr>
            <p:spPr>
              <a:xfrm>
                <a:off x="0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31" name="Links // Rechts"/>
              <p:cNvSpPr/>
              <p:nvPr userDrawn="1"/>
            </p:nvSpPr>
            <p:spPr>
              <a:xfrm>
                <a:off x="3067717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32" name="Rechts // Links"/>
              <p:cNvSpPr/>
              <p:nvPr userDrawn="1"/>
            </p:nvSpPr>
            <p:spPr>
              <a:xfrm>
                <a:off x="6135434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33" name="Rechts // Rechts"/>
              <p:cNvSpPr/>
              <p:nvPr userDrawn="1"/>
            </p:nvSpPr>
            <p:spPr>
              <a:xfrm>
                <a:off x="9203150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</p:grpSp>
        <p:grpSp>
          <p:nvGrpSpPr>
            <p:cNvPr id="4" name="Vertikal" hidden="1"/>
            <p:cNvGrpSpPr/>
            <p:nvPr userDrawn="1"/>
          </p:nvGrpSpPr>
          <p:grpSpPr>
            <a:xfrm>
              <a:off x="-855" y="0"/>
              <a:ext cx="12199205" cy="6858000"/>
              <a:chOff x="-855" y="0"/>
              <a:chExt cx="12199205" cy="6858000"/>
            </a:xfrm>
          </p:grpSpPr>
          <p:sp>
            <p:nvSpPr>
              <p:cNvPr id="42" name="Oben"/>
              <p:cNvSpPr/>
              <p:nvPr userDrawn="1"/>
            </p:nvSpPr>
            <p:spPr>
              <a:xfrm>
                <a:off x="0" y="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43" name="Mitte"/>
              <p:cNvSpPr/>
              <p:nvPr userDrawn="1"/>
            </p:nvSpPr>
            <p:spPr>
              <a:xfrm>
                <a:off x="0" y="23094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44" name="Unten"/>
              <p:cNvSpPr/>
              <p:nvPr userDrawn="1"/>
            </p:nvSpPr>
            <p:spPr>
              <a:xfrm>
                <a:off x="0" y="46188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57" name="Oben // Oben"/>
              <p:cNvSpPr/>
              <p:nvPr userDrawn="1"/>
            </p:nvSpPr>
            <p:spPr>
              <a:xfrm>
                <a:off x="0" y="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58" name="Oben // Unten"/>
              <p:cNvSpPr/>
              <p:nvPr userDrawn="1"/>
            </p:nvSpPr>
            <p:spPr>
              <a:xfrm>
                <a:off x="0" y="11556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59" name="Unten // Oben"/>
              <p:cNvSpPr/>
              <p:nvPr userDrawn="1"/>
            </p:nvSpPr>
            <p:spPr>
              <a:xfrm>
                <a:off x="-855" y="46188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60" name="Unten // Unten"/>
              <p:cNvSpPr/>
              <p:nvPr userDrawn="1"/>
            </p:nvSpPr>
            <p:spPr>
              <a:xfrm>
                <a:off x="0" y="57744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</p:grpSp>
      </p:grpSp>
      <p:sp>
        <p:nvSpPr>
          <p:cNvPr id="105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4619700"/>
            <a:ext cx="6062917" cy="2239123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6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-824"/>
            <a:ext cx="2995201" cy="6858824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7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175" y="0"/>
            <a:ext cx="2995717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8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175" y="1155600"/>
            <a:ext cx="2995717" cy="33921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9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175" y="4619700"/>
            <a:ext cx="2995459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10" name="Titel 6"/>
          <p:cNvSpPr>
            <a:spLocks noGrp="1"/>
          </p:cNvSpPr>
          <p:nvPr>
            <p:ph type="title" hasCustomPrompt="1"/>
          </p:nvPr>
        </p:nvSpPr>
        <p:spPr bwMode="black">
          <a:xfrm>
            <a:off x="395290" y="368300"/>
            <a:ext cx="5508000" cy="10083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 zweizeilig in CorpoA (Überschriften) 30 pt. </a:t>
            </a:r>
          </a:p>
        </p:txBody>
      </p:sp>
      <p:sp>
        <p:nvSpPr>
          <p:cNvPr id="111" name="Textplatzhalter 13"/>
          <p:cNvSpPr>
            <a:spLocks noGrp="1"/>
          </p:cNvSpPr>
          <p:nvPr>
            <p:ph type="body" sz="quarter" idx="20" hasCustomPrompt="1"/>
          </p:nvPr>
        </p:nvSpPr>
        <p:spPr bwMode="black">
          <a:xfrm>
            <a:off x="395289" y="1512000"/>
            <a:ext cx="5508000" cy="294930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5"/>
            <a:r>
              <a:rPr lang="de-DE" noProof="0" dirty="0"/>
              <a:t>Fünfte Ebene</a:t>
            </a:r>
          </a:p>
        </p:txBody>
      </p:sp>
      <p:sp>
        <p:nvSpPr>
          <p:cNvPr id="112" name="Textplatzhalter 7"/>
          <p:cNvSpPr>
            <a:spLocks noGrp="1"/>
          </p:cNvSpPr>
          <p:nvPr>
            <p:ph type="body" sz="quarter" idx="21" hasCustomPrompt="1"/>
          </p:nvPr>
        </p:nvSpPr>
        <p:spPr bwMode="black"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113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1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15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9596034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s //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Raster" hidden="1"/>
          <p:cNvGrpSpPr/>
          <p:nvPr userDrawn="1"/>
        </p:nvGrpSpPr>
        <p:grpSpPr>
          <a:xfrm>
            <a:off x="-853" y="1"/>
            <a:ext cx="12192855" cy="6858000"/>
            <a:chOff x="-855" y="0"/>
            <a:chExt cx="12199205" cy="6858000"/>
          </a:xfrm>
        </p:grpSpPr>
        <p:sp>
          <p:nvSpPr>
            <p:cNvPr id="51" name="Komplett"/>
            <p:cNvSpPr/>
            <p:nvPr userDrawn="1"/>
          </p:nvSpPr>
          <p:spPr>
            <a:xfrm>
              <a:off x="0" y="822"/>
              <a:ext cx="12198350" cy="6857177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grpSp>
          <p:nvGrpSpPr>
            <p:cNvPr id="52" name="Abstand Horizontal" hidden="1"/>
            <p:cNvGrpSpPr/>
            <p:nvPr userDrawn="1"/>
          </p:nvGrpSpPr>
          <p:grpSpPr>
            <a:xfrm>
              <a:off x="2995458" y="0"/>
              <a:ext cx="6207434" cy="6858000"/>
              <a:chOff x="2995458" y="0"/>
              <a:chExt cx="6207434" cy="6858000"/>
            </a:xfrm>
          </p:grpSpPr>
          <p:sp>
            <p:nvSpPr>
              <p:cNvPr id="105" name="Abstand Links"/>
              <p:cNvSpPr/>
              <p:nvPr userDrawn="1"/>
            </p:nvSpPr>
            <p:spPr>
              <a:xfrm>
                <a:off x="2995458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106" name="Abstand Mitte"/>
              <p:cNvSpPr/>
              <p:nvPr userDrawn="1"/>
            </p:nvSpPr>
            <p:spPr>
              <a:xfrm>
                <a:off x="6063175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107" name="Abstand Rechts"/>
              <p:cNvSpPr/>
              <p:nvPr userDrawn="1"/>
            </p:nvSpPr>
            <p:spPr>
              <a:xfrm>
                <a:off x="9130892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</p:grpSp>
        <p:grpSp>
          <p:nvGrpSpPr>
            <p:cNvPr id="53" name="Abstand Vertikal" hidden="1"/>
            <p:cNvGrpSpPr/>
            <p:nvPr userDrawn="1"/>
          </p:nvGrpSpPr>
          <p:grpSpPr>
            <a:xfrm>
              <a:off x="0" y="1083600"/>
              <a:ext cx="12198350" cy="4690800"/>
              <a:chOff x="0" y="1083600"/>
              <a:chExt cx="12198350" cy="4690800"/>
            </a:xfrm>
          </p:grpSpPr>
          <p:sp>
            <p:nvSpPr>
              <p:cNvPr id="101" name="Abstand Oben"/>
              <p:cNvSpPr/>
              <p:nvPr userDrawn="1"/>
            </p:nvSpPr>
            <p:spPr>
              <a:xfrm>
                <a:off x="855" y="22383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102" name="Abstand Unten"/>
              <p:cNvSpPr/>
              <p:nvPr userDrawn="1"/>
            </p:nvSpPr>
            <p:spPr>
              <a:xfrm>
                <a:off x="0" y="45477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103" name="Abstand Oben // Mitte"/>
              <p:cNvSpPr/>
              <p:nvPr userDrawn="1"/>
            </p:nvSpPr>
            <p:spPr>
              <a:xfrm>
                <a:off x="0" y="10836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104" name="Abstand Unten // Mitte"/>
              <p:cNvSpPr/>
              <p:nvPr userDrawn="1"/>
            </p:nvSpPr>
            <p:spPr>
              <a:xfrm>
                <a:off x="0" y="57024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</p:grpSp>
        <p:grpSp>
          <p:nvGrpSpPr>
            <p:cNvPr id="54" name="Horizontal" hidden="1"/>
            <p:cNvGrpSpPr/>
            <p:nvPr userDrawn="1"/>
          </p:nvGrpSpPr>
          <p:grpSpPr>
            <a:xfrm>
              <a:off x="0" y="0"/>
              <a:ext cx="12198350" cy="6858000"/>
              <a:chOff x="0" y="0"/>
              <a:chExt cx="12198350" cy="6858000"/>
            </a:xfrm>
          </p:grpSpPr>
          <p:sp>
            <p:nvSpPr>
              <p:cNvPr id="95" name="Links"/>
              <p:cNvSpPr/>
              <p:nvPr userDrawn="1"/>
            </p:nvSpPr>
            <p:spPr>
              <a:xfrm>
                <a:off x="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96" name="Rechts"/>
              <p:cNvSpPr/>
              <p:nvPr userDrawn="1"/>
            </p:nvSpPr>
            <p:spPr>
              <a:xfrm>
                <a:off x="613595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97" name="Links // Links"/>
              <p:cNvSpPr/>
              <p:nvPr userDrawn="1"/>
            </p:nvSpPr>
            <p:spPr>
              <a:xfrm>
                <a:off x="0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98" name="Links // Rechts"/>
              <p:cNvSpPr/>
              <p:nvPr userDrawn="1"/>
            </p:nvSpPr>
            <p:spPr>
              <a:xfrm>
                <a:off x="3067717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99" name="Rechts // Links"/>
              <p:cNvSpPr/>
              <p:nvPr userDrawn="1"/>
            </p:nvSpPr>
            <p:spPr>
              <a:xfrm>
                <a:off x="6135434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100" name="Rechts // Rechts"/>
              <p:cNvSpPr/>
              <p:nvPr userDrawn="1"/>
            </p:nvSpPr>
            <p:spPr>
              <a:xfrm>
                <a:off x="9203150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</p:grpSp>
        <p:grpSp>
          <p:nvGrpSpPr>
            <p:cNvPr id="55" name="Vertikal" hidden="1"/>
            <p:cNvGrpSpPr/>
            <p:nvPr userDrawn="1"/>
          </p:nvGrpSpPr>
          <p:grpSpPr>
            <a:xfrm>
              <a:off x="-855" y="0"/>
              <a:ext cx="12199205" cy="6858000"/>
              <a:chOff x="-855" y="0"/>
              <a:chExt cx="12199205" cy="6858000"/>
            </a:xfrm>
          </p:grpSpPr>
          <p:sp>
            <p:nvSpPr>
              <p:cNvPr id="56" name="Oben"/>
              <p:cNvSpPr/>
              <p:nvPr userDrawn="1"/>
            </p:nvSpPr>
            <p:spPr>
              <a:xfrm>
                <a:off x="0" y="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62" name="Mitte"/>
              <p:cNvSpPr/>
              <p:nvPr userDrawn="1"/>
            </p:nvSpPr>
            <p:spPr>
              <a:xfrm>
                <a:off x="0" y="23094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64" name="Unten"/>
              <p:cNvSpPr/>
              <p:nvPr userDrawn="1"/>
            </p:nvSpPr>
            <p:spPr>
              <a:xfrm>
                <a:off x="0" y="46188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66" name="Oben // Oben"/>
              <p:cNvSpPr/>
              <p:nvPr userDrawn="1"/>
            </p:nvSpPr>
            <p:spPr>
              <a:xfrm>
                <a:off x="0" y="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92" name="Oben // Unten"/>
              <p:cNvSpPr/>
              <p:nvPr userDrawn="1"/>
            </p:nvSpPr>
            <p:spPr>
              <a:xfrm>
                <a:off x="0" y="11556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93" name="Unten // Oben"/>
              <p:cNvSpPr/>
              <p:nvPr userDrawn="1"/>
            </p:nvSpPr>
            <p:spPr>
              <a:xfrm>
                <a:off x="-855" y="46188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94" name="Unten // Unten"/>
              <p:cNvSpPr/>
              <p:nvPr userDrawn="1"/>
            </p:nvSpPr>
            <p:spPr>
              <a:xfrm>
                <a:off x="0" y="57744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</p:grpSp>
      </p:grpSp>
      <p:sp>
        <p:nvSpPr>
          <p:cNvPr id="119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2310301"/>
            <a:ext cx="6062400" cy="45477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20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6062400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21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0"/>
            <a:ext cx="2995201" cy="685800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22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175" y="5774400"/>
            <a:ext cx="2995717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23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175" y="2309400"/>
            <a:ext cx="2995717" cy="3393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24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175" y="0"/>
            <a:ext cx="2995717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2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0472378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s //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Raster" hidden="1"/>
          <p:cNvGrpSpPr/>
          <p:nvPr userDrawn="1"/>
        </p:nvGrpSpPr>
        <p:grpSpPr>
          <a:xfrm>
            <a:off x="-853" y="1"/>
            <a:ext cx="12192855" cy="6858000"/>
            <a:chOff x="-855" y="0"/>
            <a:chExt cx="12199205" cy="6858000"/>
          </a:xfrm>
        </p:grpSpPr>
        <p:sp>
          <p:nvSpPr>
            <p:cNvPr id="52" name="Komplett"/>
            <p:cNvSpPr/>
            <p:nvPr userDrawn="1"/>
          </p:nvSpPr>
          <p:spPr>
            <a:xfrm>
              <a:off x="0" y="822"/>
              <a:ext cx="12198350" cy="6857177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grpSp>
          <p:nvGrpSpPr>
            <p:cNvPr id="53" name="Abstand Horizontal" hidden="1"/>
            <p:cNvGrpSpPr/>
            <p:nvPr userDrawn="1"/>
          </p:nvGrpSpPr>
          <p:grpSpPr>
            <a:xfrm>
              <a:off x="2995458" y="0"/>
              <a:ext cx="6207434" cy="6858000"/>
              <a:chOff x="2995458" y="0"/>
              <a:chExt cx="6207434" cy="6858000"/>
            </a:xfrm>
          </p:grpSpPr>
          <p:sp>
            <p:nvSpPr>
              <p:cNvPr id="105" name="Abstand Links"/>
              <p:cNvSpPr/>
              <p:nvPr userDrawn="1"/>
            </p:nvSpPr>
            <p:spPr>
              <a:xfrm>
                <a:off x="2995458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106" name="Abstand Mitte"/>
              <p:cNvSpPr/>
              <p:nvPr userDrawn="1"/>
            </p:nvSpPr>
            <p:spPr>
              <a:xfrm>
                <a:off x="6063175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107" name="Abstand Rechts"/>
              <p:cNvSpPr/>
              <p:nvPr userDrawn="1"/>
            </p:nvSpPr>
            <p:spPr>
              <a:xfrm>
                <a:off x="9130892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</p:grpSp>
        <p:grpSp>
          <p:nvGrpSpPr>
            <p:cNvPr id="54" name="Abstand Vertikal" hidden="1"/>
            <p:cNvGrpSpPr/>
            <p:nvPr userDrawn="1"/>
          </p:nvGrpSpPr>
          <p:grpSpPr>
            <a:xfrm>
              <a:off x="0" y="1083600"/>
              <a:ext cx="12198350" cy="4690800"/>
              <a:chOff x="0" y="1083600"/>
              <a:chExt cx="12198350" cy="4690800"/>
            </a:xfrm>
          </p:grpSpPr>
          <p:sp>
            <p:nvSpPr>
              <p:cNvPr id="101" name="Abstand Oben"/>
              <p:cNvSpPr/>
              <p:nvPr userDrawn="1"/>
            </p:nvSpPr>
            <p:spPr>
              <a:xfrm>
                <a:off x="855" y="22383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102" name="Abstand Unten"/>
              <p:cNvSpPr/>
              <p:nvPr userDrawn="1"/>
            </p:nvSpPr>
            <p:spPr>
              <a:xfrm>
                <a:off x="0" y="45477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103" name="Abstand Oben // Mitte"/>
              <p:cNvSpPr/>
              <p:nvPr userDrawn="1"/>
            </p:nvSpPr>
            <p:spPr>
              <a:xfrm>
                <a:off x="0" y="10836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104" name="Abstand Unten // Mitte"/>
              <p:cNvSpPr/>
              <p:nvPr userDrawn="1"/>
            </p:nvSpPr>
            <p:spPr>
              <a:xfrm>
                <a:off x="0" y="57024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</p:grpSp>
        <p:grpSp>
          <p:nvGrpSpPr>
            <p:cNvPr id="55" name="Horizontal" hidden="1"/>
            <p:cNvGrpSpPr/>
            <p:nvPr userDrawn="1"/>
          </p:nvGrpSpPr>
          <p:grpSpPr>
            <a:xfrm>
              <a:off x="0" y="0"/>
              <a:ext cx="12198350" cy="6858000"/>
              <a:chOff x="0" y="0"/>
              <a:chExt cx="12198350" cy="6858000"/>
            </a:xfrm>
          </p:grpSpPr>
          <p:sp>
            <p:nvSpPr>
              <p:cNvPr id="95" name="Links"/>
              <p:cNvSpPr/>
              <p:nvPr userDrawn="1"/>
            </p:nvSpPr>
            <p:spPr>
              <a:xfrm>
                <a:off x="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96" name="Rechts"/>
              <p:cNvSpPr/>
              <p:nvPr userDrawn="1"/>
            </p:nvSpPr>
            <p:spPr>
              <a:xfrm>
                <a:off x="613595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97" name="Links // Links"/>
              <p:cNvSpPr/>
              <p:nvPr userDrawn="1"/>
            </p:nvSpPr>
            <p:spPr>
              <a:xfrm>
                <a:off x="0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98" name="Links // Rechts"/>
              <p:cNvSpPr/>
              <p:nvPr userDrawn="1"/>
            </p:nvSpPr>
            <p:spPr>
              <a:xfrm>
                <a:off x="3067717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99" name="Rechts // Links"/>
              <p:cNvSpPr/>
              <p:nvPr userDrawn="1"/>
            </p:nvSpPr>
            <p:spPr>
              <a:xfrm>
                <a:off x="6135434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100" name="Rechts // Rechts"/>
              <p:cNvSpPr/>
              <p:nvPr userDrawn="1"/>
            </p:nvSpPr>
            <p:spPr>
              <a:xfrm>
                <a:off x="9203150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</p:grpSp>
        <p:grpSp>
          <p:nvGrpSpPr>
            <p:cNvPr id="56" name="Vertikal" hidden="1"/>
            <p:cNvGrpSpPr/>
            <p:nvPr userDrawn="1"/>
          </p:nvGrpSpPr>
          <p:grpSpPr>
            <a:xfrm>
              <a:off x="-855" y="0"/>
              <a:ext cx="12199205" cy="6858000"/>
              <a:chOff x="-855" y="0"/>
              <a:chExt cx="12199205" cy="6858000"/>
            </a:xfrm>
          </p:grpSpPr>
          <p:sp>
            <p:nvSpPr>
              <p:cNvPr id="62" name="Oben"/>
              <p:cNvSpPr/>
              <p:nvPr userDrawn="1"/>
            </p:nvSpPr>
            <p:spPr>
              <a:xfrm>
                <a:off x="0" y="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64" name="Mitte"/>
              <p:cNvSpPr/>
              <p:nvPr userDrawn="1"/>
            </p:nvSpPr>
            <p:spPr>
              <a:xfrm>
                <a:off x="0" y="23094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66" name="Unten"/>
              <p:cNvSpPr/>
              <p:nvPr userDrawn="1"/>
            </p:nvSpPr>
            <p:spPr>
              <a:xfrm>
                <a:off x="0" y="46188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67" name="Oben // Oben"/>
              <p:cNvSpPr/>
              <p:nvPr userDrawn="1"/>
            </p:nvSpPr>
            <p:spPr>
              <a:xfrm>
                <a:off x="0" y="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68" name="Oben // Unten"/>
              <p:cNvSpPr/>
              <p:nvPr userDrawn="1"/>
            </p:nvSpPr>
            <p:spPr>
              <a:xfrm>
                <a:off x="0" y="11556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93" name="Unten // Oben"/>
              <p:cNvSpPr/>
              <p:nvPr userDrawn="1"/>
            </p:nvSpPr>
            <p:spPr>
              <a:xfrm>
                <a:off x="-855" y="46188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94" name="Unten // Unten"/>
              <p:cNvSpPr/>
              <p:nvPr userDrawn="1"/>
            </p:nvSpPr>
            <p:spPr>
              <a:xfrm>
                <a:off x="0" y="57744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</p:grpSp>
      </p:grpSp>
      <p:sp>
        <p:nvSpPr>
          <p:cNvPr id="120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-1"/>
            <a:ext cx="6062400" cy="685800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21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0"/>
            <a:ext cx="2995201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22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951" y="5774400"/>
            <a:ext cx="2994942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23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951" y="2309400"/>
            <a:ext cx="2994942" cy="3393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24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951" y="0"/>
            <a:ext cx="2994684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25" name="Bildplatzhalter 8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9203151" y="1155600"/>
            <a:ext cx="2995199" cy="33921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26" name="Bildplatzhalter 8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9203151" y="4619700"/>
            <a:ext cx="2995199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2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9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5101712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45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540000"/>
          </a:xfrm>
        </p:spPr>
        <p:txBody>
          <a:bodyPr/>
          <a:lstStyle>
            <a:lvl1pPr>
              <a:defRPr sz="3000"/>
            </a:lvl1pPr>
          </a:lstStyle>
          <a:p>
            <a:r>
              <a:rPr lang="de-DE" noProof="0" dirty="0"/>
              <a:t>Optionale Headline einzeilig in CorpoA (Überschriften) 30 pt. </a:t>
            </a:r>
          </a:p>
        </p:txBody>
      </p:sp>
      <p:sp>
        <p:nvSpPr>
          <p:cNvPr id="4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5475725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 on two lines in </a:t>
            </a:r>
            <a:r>
              <a:rPr lang="en-US" noProof="0" dirty="0" err="1"/>
              <a:t>CorpoA</a:t>
            </a:r>
            <a:r>
              <a:rPr lang="en-US" noProof="0" dirty="0"/>
              <a:t> (Headings) 30 pt. </a:t>
            </a:r>
            <a:br>
              <a:rPr lang="en-US" noProof="0" dirty="0"/>
            </a:br>
            <a:r>
              <a:rPr lang="en-US" noProof="0" dirty="0"/>
              <a:t>Lorem ipsum dolor sit </a:t>
            </a:r>
            <a:r>
              <a:rPr lang="en-US" noProof="0" dirty="0" err="1"/>
              <a:t>amet</a:t>
            </a:r>
            <a:r>
              <a:rPr lang="en-US" noProof="0" dirty="0"/>
              <a:t>.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1" y="151202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99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199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199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199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199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199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199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199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199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Online Routing| RD China | 08.01.2019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0" y="0"/>
            <a:ext cx="935513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                 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                 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2844479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2" y="0"/>
            <a:ext cx="121935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el 1"/>
          <p:cNvSpPr>
            <a:spLocks noGrp="1"/>
          </p:cNvSpPr>
          <p:nvPr>
            <p:ph type="ctrTitle" hasCustomPrompt="1"/>
          </p:nvPr>
        </p:nvSpPr>
        <p:spPr bwMode="white">
          <a:xfrm>
            <a:off x="395287" y="3848402"/>
            <a:ext cx="8928000" cy="1044000"/>
          </a:xfrm>
        </p:spPr>
        <p:txBody>
          <a:bodyPr/>
          <a:lstStyle>
            <a:lvl1pPr>
              <a:lnSpc>
                <a:spcPts val="3999"/>
              </a:lnSpc>
              <a:defRPr sz="3000"/>
            </a:lvl1pPr>
          </a:lstStyle>
          <a:p>
            <a:r>
              <a:rPr lang="de-DE" noProof="0" dirty="0"/>
              <a:t>Präsentationstitel 30 pt über eine Zeile.</a:t>
            </a:r>
            <a:br>
              <a:rPr lang="de-DE" noProof="0" dirty="0"/>
            </a:br>
            <a:r>
              <a:rPr lang="de-DE" noProof="0" dirty="0"/>
              <a:t>Zweite Zeile möglich.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96000" y="4932000"/>
            <a:ext cx="8928000" cy="756000"/>
          </a:xfrm>
        </p:spPr>
        <p:txBody>
          <a:bodyPr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Zusatztext zur Präsentation 15 pt </a:t>
            </a:r>
            <a:br>
              <a:rPr lang="de-DE" noProof="0" dirty="0"/>
            </a:br>
            <a:r>
              <a:rPr lang="de-DE" noProof="0" dirty="0"/>
              <a:t>Referent, Abteilung, Ort, Datum</a:t>
            </a:r>
          </a:p>
        </p:txBody>
      </p:sp>
      <p:sp>
        <p:nvSpPr>
          <p:cNvPr id="16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2" y="313201"/>
            <a:ext cx="12193200" cy="3405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-2088000" y="-555675"/>
            <a:ext cx="13875807" cy="7893048"/>
            <a:chOff x="-2088000" y="-555675"/>
            <a:chExt cx="13875807" cy="7893048"/>
          </a:xfrm>
        </p:grpSpPr>
        <p:grpSp>
          <p:nvGrpSpPr>
            <p:cNvPr id="28" name="Gruppieren 27"/>
            <p:cNvGrpSpPr/>
            <p:nvPr userDrawn="1"/>
          </p:nvGrpSpPr>
          <p:grpSpPr>
            <a:xfrm>
              <a:off x="-2088000" y="-468001"/>
              <a:ext cx="13875807" cy="7805374"/>
              <a:chOff x="-2088000" y="-468001"/>
              <a:chExt cx="13875807" cy="7805374"/>
            </a:xfrm>
          </p:grpSpPr>
          <p:sp>
            <p:nvSpPr>
              <p:cNvPr id="29" name="Folie Wechsel/Zurücksetzen/Textebenen"/>
              <p:cNvSpPr txBox="1"/>
              <p:nvPr userDrawn="1"/>
            </p:nvSpPr>
            <p:spPr>
              <a:xfrm rot="10800000" flipH="1" flipV="1">
                <a:off x="-2088000" y="1547999"/>
                <a:ext cx="1980000" cy="198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Folie in Ursprungsform 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bringen über Menü: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Start // Folien // Zurücksetzen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de-DE" sz="1000" b="0" baseline="0" noProof="0">
                  <a:solidFill>
                    <a:schemeClr val="accent5"/>
                  </a:solidFill>
                  <a:latin typeface="+mn-lt"/>
                </a:endParaRP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Wechsel des Folienlayouts </a:t>
                </a:r>
                <a:b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im Menü über: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Start // Folien // Layout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de-DE" sz="1000" b="0" baseline="0" noProof="0">
                  <a:solidFill>
                    <a:schemeClr val="accent5"/>
                  </a:solidFill>
                  <a:latin typeface="+mn-lt"/>
                </a:endParaRP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im Menü über: </a:t>
                </a:r>
                <a:b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Start // Absatz // Listenebene erhöhen/verringern</a:t>
                </a:r>
              </a:p>
            </p:txBody>
          </p:sp>
          <p:sp>
            <p:nvSpPr>
              <p:cNvPr id="30" name="Design wechsel"/>
              <p:cNvSpPr txBox="1"/>
              <p:nvPr userDrawn="1"/>
            </p:nvSpPr>
            <p:spPr>
              <a:xfrm rot="10800000" flipH="1" flipV="1">
                <a:off x="-2088000" y="403199"/>
                <a:ext cx="1980000" cy="90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Wechsel zwischen weißem und schwarzem Folienlayout über Menü: </a:t>
                </a:r>
                <a:b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Entwurf // Designs</a:t>
                </a:r>
              </a:p>
              <a:p>
                <a:pPr indent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(Rechtsklick: </a:t>
                </a:r>
                <a:r>
                  <a:rPr lang="de-DE" sz="1000" b="0" i="1" baseline="0" noProof="0">
                    <a:solidFill>
                      <a:schemeClr val="accent5"/>
                    </a:solidFill>
                    <a:latin typeface="+mn-lt"/>
                  </a:rPr>
                  <a:t>Für alle Folien </a:t>
                </a: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oder </a:t>
                </a:r>
                <a:b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</a:br>
                <a:r>
                  <a:rPr lang="de-DE" sz="1000" b="0" i="1" baseline="0" noProof="0">
                    <a:solidFill>
                      <a:schemeClr val="accent5"/>
                    </a:solidFill>
                    <a:latin typeface="+mn-lt"/>
                  </a:rPr>
                  <a:t>Für ausgewählte Folien </a:t>
                </a: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übernehmen)</a:t>
                </a:r>
              </a:p>
            </p:txBody>
          </p:sp>
          <p:pic>
            <p:nvPicPr>
              <p:cNvPr id="31" name="Listenebene erhöhen"/>
              <p:cNvPicPr>
                <a:picLocks noChangeAspect="1" noChangeArrowheads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45200" y="3563999"/>
                <a:ext cx="635538" cy="32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" name="Listenebene verringern"/>
              <p:cNvPicPr>
                <a:picLocks noChangeAspect="1" noChangeArrowheads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45200" y="4031999"/>
                <a:ext cx="635538" cy="32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Text // Listenebene erhöhen"/>
              <p:cNvSpPr txBox="1"/>
              <p:nvPr userDrawn="1"/>
            </p:nvSpPr>
            <p:spPr>
              <a:xfrm>
                <a:off x="-1548000" y="3563999"/>
                <a:ext cx="720000" cy="324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34" name="Text // Listenebene verringern"/>
              <p:cNvSpPr txBox="1"/>
              <p:nvPr userDrawn="1"/>
            </p:nvSpPr>
            <p:spPr>
              <a:xfrm>
                <a:off x="-1548000" y="4031999"/>
                <a:ext cx="720000" cy="324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9142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36" name="Hilfslinien"/>
              <p:cNvSpPr txBox="1"/>
              <p:nvPr userDrawn="1"/>
            </p:nvSpPr>
            <p:spPr>
              <a:xfrm rot="10800000" flipH="1" flipV="1">
                <a:off x="432775" y="-468001"/>
                <a:ext cx="5090336" cy="36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b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4290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5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Hilfslinien anzeigen über Menü: Ansicht // Anzeigen // Haken bei Führungslinien setzen</a:t>
                </a:r>
              </a:p>
            </p:txBody>
          </p:sp>
          <p:sp>
            <p:nvSpPr>
              <p:cNvPr id="37" name="Hilfslinien"/>
              <p:cNvSpPr txBox="1"/>
              <p:nvPr userDrawn="1"/>
            </p:nvSpPr>
            <p:spPr>
              <a:xfrm rot="10800000" flipH="1" flipV="1">
                <a:off x="7107287" y="-468000"/>
                <a:ext cx="4680520" cy="36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b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4290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5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Reservierte Bereiche für Stempel oder Icons</a:t>
                </a:r>
              </a:p>
            </p:txBody>
          </p:sp>
          <p:sp>
            <p:nvSpPr>
              <p:cNvPr id="38" name="Fußzeile"/>
              <p:cNvSpPr txBox="1"/>
              <p:nvPr userDrawn="1"/>
            </p:nvSpPr>
            <p:spPr>
              <a:xfrm rot="10800000" flipH="1" flipV="1">
                <a:off x="432775" y="6977373"/>
                <a:ext cx="10993626" cy="36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104290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0" baseline="0" noProof="0">
                    <a:solidFill>
                      <a:schemeClr val="accent5"/>
                    </a:solidFill>
                    <a:latin typeface="+mn-lt"/>
                  </a:rPr>
                  <a:t>Fußzeile pro Folie oder für alle/mehrere anpassen über Menü: Einfügen // Text // Kopf- und Fußzeile</a:t>
                </a:r>
              </a:p>
            </p:txBody>
          </p:sp>
        </p:grpSp>
        <p:pic>
          <p:nvPicPr>
            <p:cNvPr id="24" name="Picture 3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27026" y="-555675"/>
              <a:ext cx="14287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77965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zwei Spalt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1" y="1511300"/>
            <a:ext cx="11404800" cy="4140000"/>
          </a:xfrm>
        </p:spPr>
        <p:txBody>
          <a:bodyPr numCol="2" spcCol="244765"/>
          <a:lstStyle>
            <a:lvl1pPr marL="431939" indent="-431939">
              <a:buFont typeface="+mj-lt"/>
              <a:buAutoNum type="arabicPeriod"/>
              <a:defRPr baseline="0"/>
            </a:lvl1pPr>
            <a:lvl2pPr marL="863878" indent="-431939">
              <a:buFont typeface="+mj-lt"/>
              <a:buAutoNum type="alphaLcPeriod"/>
              <a:defRPr/>
            </a:lvl2pPr>
            <a:lvl3pPr marL="863878" indent="-431939">
              <a:buFont typeface="+mj-lt"/>
              <a:buAutoNum type="alphaLcPeriod"/>
              <a:defRPr sz="2000"/>
            </a:lvl3pPr>
            <a:lvl4pPr marL="863878" indent="-431939">
              <a:buFont typeface="+mj-lt"/>
              <a:buAutoNum type="alphaLcPeriod"/>
              <a:defRPr sz="2000"/>
            </a:lvl4pPr>
            <a:lvl5pPr marL="863878" indent="-431939">
              <a:buFont typeface="+mj-lt"/>
              <a:buAutoNum type="alphaLcPeriod"/>
              <a:defRPr sz="2000"/>
            </a:lvl5pPr>
            <a:lvl6pPr marL="863878" indent="-431939">
              <a:buFont typeface="+mj-lt"/>
              <a:buAutoNum type="alphaLcPeriod"/>
              <a:defRPr sz="2000"/>
            </a:lvl6pPr>
            <a:lvl7pPr marL="863878" indent="-431939">
              <a:buFont typeface="+mj-lt"/>
              <a:buAutoNum type="alphaLcPeriod"/>
              <a:defRPr sz="2000"/>
            </a:lvl7pPr>
            <a:lvl8pPr marL="863878" indent="-431939">
              <a:buFont typeface="+mj-lt"/>
              <a:buAutoNum type="alphaLcPeriod"/>
              <a:defRPr sz="2000"/>
            </a:lvl8pPr>
            <a:lvl9pPr marL="863878" indent="-431939">
              <a:buFont typeface="+mj-lt"/>
              <a:buAutoNum type="alphaLcPeriod"/>
              <a:defRPr sz="2000"/>
            </a:lvl9pPr>
          </a:lstStyle>
          <a:p>
            <a:pPr lvl="0"/>
            <a:r>
              <a:rPr lang="de-DE" noProof="0" dirty="0"/>
              <a:t>Agenda Punkt in CorpoS (Textkörper) in 20 pt. einfügen // für Unterpunkt: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 bwMode="black"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2240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15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95288" y="1511301"/>
            <a:ext cx="11406187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Inhalt oder 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 bwMode="black"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3214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13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95288" y="1511301"/>
            <a:ext cx="11406187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Inhalt oder 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1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9858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im weißen Satzsp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15" name="Inhaltsplatzhalter 6"/>
          <p:cNvSpPr>
            <a:spLocks noGrp="1"/>
          </p:cNvSpPr>
          <p:nvPr>
            <p:ph sz="quarter" idx="14" hasCustomPrompt="1"/>
          </p:nvPr>
        </p:nvSpPr>
        <p:spPr bwMode="gray">
          <a:xfrm>
            <a:off x="395288" y="1511301"/>
            <a:ext cx="11406187" cy="4914900"/>
          </a:xfrm>
          <a:solidFill>
            <a:srgbClr val="FFFFFF"/>
          </a:solidFill>
        </p:spPr>
        <p:txBody>
          <a:bodyPr lIns="72000" tIns="72000" rIns="72000" bIns="72000"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  <a:lvl6pPr>
              <a:defRPr>
                <a:solidFill>
                  <a:srgbClr val="000000"/>
                </a:solidFill>
              </a:defRPr>
            </a:lvl6pPr>
            <a:lvl7pPr>
              <a:defRPr>
                <a:solidFill>
                  <a:srgbClr val="000000"/>
                </a:solidFill>
              </a:defRPr>
            </a:lvl7pPr>
            <a:lvl8pPr>
              <a:defRPr>
                <a:solidFill>
                  <a:srgbClr val="000000"/>
                </a:solidFill>
              </a:defRPr>
            </a:lvl8pPr>
            <a:lvl9pPr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de-DE" noProof="0" dirty="0"/>
              <a:t>Inhalt oder 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 bwMode="black"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3570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mit 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13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95288" y="1511301"/>
            <a:ext cx="11406187" cy="42484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Inhalt oder 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22" hasCustomPrompt="1"/>
          </p:nvPr>
        </p:nvSpPr>
        <p:spPr>
          <a:xfrm>
            <a:off x="395289" y="5904000"/>
            <a:ext cx="11405511" cy="522000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  <a:lvl6pPr marL="0" indent="0">
              <a:spcAft>
                <a:spcPts val="0"/>
              </a:spcAft>
              <a:buNone/>
              <a:defRPr sz="1500"/>
            </a:lvl6pPr>
            <a:lvl7pPr marL="0" indent="0">
              <a:spcAft>
                <a:spcPts val="0"/>
              </a:spcAft>
              <a:buNone/>
              <a:defRPr sz="1500"/>
            </a:lvl7pPr>
            <a:lvl8pPr marL="0" indent="0">
              <a:spcAft>
                <a:spcPts val="0"/>
              </a:spcAft>
              <a:buNone/>
              <a:defRPr sz="1500"/>
            </a:lvl8pPr>
            <a:lvl9pPr marL="0" indent="0"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Inhaltsunterschriften in CorpoS (Textkörper) in 15 pt. einfügen </a:t>
            </a:r>
          </a:p>
          <a:p>
            <a:pPr lvl="1"/>
            <a:r>
              <a:rPr lang="de-DE" noProof="0" dirty="0"/>
              <a:t>Zweite Ebene</a:t>
            </a:r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20" name="Foliennummernplatzhalter 5"/>
          <p:cNvSpPr>
            <a:spLocks noGrp="1"/>
          </p:cNvSpPr>
          <p:nvPr>
            <p:ph type="sldNum" sz="quarter" idx="4"/>
          </p:nvPr>
        </p:nvSpPr>
        <p:spPr bwMode="black"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24494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9508888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think-cell Folie" r:id="rId4" imgW="476" imgH="357" progId="TCLayout.ActiveDocument.1">
                  <p:embed/>
                </p:oleObj>
              </mc:Choice>
              <mc:Fallback>
                <p:oleObj name="think-cell Folie" r:id="rId4" imgW="476" imgH="357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abellenplatzhalter 2"/>
          <p:cNvSpPr>
            <a:spLocks noGrp="1"/>
          </p:cNvSpPr>
          <p:nvPr>
            <p:ph type="tbl" sz="quarter" idx="20" hasCustomPrompt="1"/>
          </p:nvPr>
        </p:nvSpPr>
        <p:spPr>
          <a:xfrm>
            <a:off x="395287" y="2484000"/>
            <a:ext cx="11406189" cy="2700000"/>
          </a:xfrm>
        </p:spPr>
        <p:txBody>
          <a:bodyPr/>
          <a:lstStyle>
            <a:lvl1pPr algn="ctr">
              <a:spcAft>
                <a:spcPts val="0"/>
              </a:spcAft>
              <a:defRPr/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Tabelle einfügen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95286" y="1512001"/>
            <a:ext cx="11405514" cy="720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de-DE" noProof="0" dirty="0"/>
              <a:t>Tabellenüberschrift in CorpoS (Textkörper) in 20 pt. bold einfügen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2" hasCustomPrompt="1"/>
          </p:nvPr>
        </p:nvSpPr>
        <p:spPr>
          <a:xfrm>
            <a:off x="395289" y="5328001"/>
            <a:ext cx="11405511" cy="1098200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  <a:lvl6pPr marL="0" indent="0">
              <a:spcAft>
                <a:spcPts val="0"/>
              </a:spcAft>
              <a:buNone/>
              <a:defRPr sz="1500"/>
            </a:lvl6pPr>
            <a:lvl7pPr marL="0" indent="0">
              <a:spcAft>
                <a:spcPts val="0"/>
              </a:spcAft>
              <a:buNone/>
              <a:defRPr sz="1500"/>
            </a:lvl7pPr>
            <a:lvl8pPr marL="0" indent="0">
              <a:spcAft>
                <a:spcPts val="0"/>
              </a:spcAft>
              <a:buNone/>
              <a:defRPr sz="1500"/>
            </a:lvl8pPr>
            <a:lvl9pPr marL="0" indent="0"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Tabellenunterschriften in CorpoS (Textkörper) in 15 pt. einfügen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19" name="Foliennummernplatzhalter 5"/>
          <p:cNvSpPr>
            <a:spLocks noGrp="1"/>
          </p:cNvSpPr>
          <p:nvPr>
            <p:ph type="sldNum" sz="quarter" idx="4"/>
          </p:nvPr>
        </p:nvSpPr>
        <p:spPr bwMode="black"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4298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Zwei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14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95288" y="1511301"/>
            <a:ext cx="55800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Inhalt oder 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0" name="Inhaltsplatzhalter 6"/>
          <p:cNvSpPr>
            <a:spLocks noGrp="1"/>
          </p:cNvSpPr>
          <p:nvPr>
            <p:ph sz="quarter" idx="20" hasCustomPrompt="1"/>
          </p:nvPr>
        </p:nvSpPr>
        <p:spPr>
          <a:xfrm>
            <a:off x="6221476" y="1511301"/>
            <a:ext cx="55800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Inhalt oder 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21" name="Foliennummernplatzhalter 5"/>
          <p:cNvSpPr>
            <a:spLocks noGrp="1"/>
          </p:cNvSpPr>
          <p:nvPr>
            <p:ph type="sldNum" sz="quarter" idx="4"/>
          </p:nvPr>
        </p:nvSpPr>
        <p:spPr bwMode="black"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6091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Bil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2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5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6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579999" cy="491420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27" name="Textplatzhalt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20799" y="1512000"/>
            <a:ext cx="5580676" cy="4914201"/>
          </a:xfrm>
        </p:spPr>
        <p:txBody>
          <a:bodyPr/>
          <a:lstStyle/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 bwMode="black"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41729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2 Bilder/2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9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5799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30" name="Bildplatzhalter 8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221476" y="1511300"/>
            <a:ext cx="55799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31" name="Textplatzhalt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21476" y="3502801"/>
            <a:ext cx="5579999" cy="2923400"/>
          </a:xfrm>
        </p:spPr>
        <p:txBody>
          <a:bodyPr/>
          <a:lstStyle/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32" name="Textplatzhalt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395287" y="3502801"/>
            <a:ext cx="5579999" cy="2923400"/>
          </a:xfrm>
        </p:spPr>
        <p:txBody>
          <a:bodyPr/>
          <a:lstStyle/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 bwMode="black"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5583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Bild //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11405475" cy="4476227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0" y="6030980"/>
            <a:ext cx="114047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grpSp>
        <p:nvGrpSpPr>
          <p:cNvPr id="11" name="Gruppieren 10"/>
          <p:cNvGrpSpPr/>
          <p:nvPr userDrawn="1"/>
        </p:nvGrpSpPr>
        <p:grpSpPr>
          <a:xfrm>
            <a:off x="12304800" y="403200"/>
            <a:ext cx="1800000" cy="6454800"/>
            <a:chOff x="12304800" y="403200"/>
            <a:chExt cx="1800000" cy="6454800"/>
          </a:xfrm>
        </p:grpSpPr>
        <p:grpSp>
          <p:nvGrpSpPr>
            <p:cNvPr id="13" name="Bildhandling"/>
            <p:cNvGrpSpPr/>
            <p:nvPr userDrawn="1"/>
          </p:nvGrpSpPr>
          <p:grpSpPr>
            <a:xfrm>
              <a:off x="12304800" y="403200"/>
              <a:ext cx="1800000" cy="6454800"/>
              <a:chOff x="12304800" y="403200"/>
              <a:chExt cx="1800000" cy="6454800"/>
            </a:xfrm>
          </p:grpSpPr>
          <p:sp>
            <p:nvSpPr>
              <p:cNvPr id="23" name="Headline"/>
              <p:cNvSpPr txBox="1"/>
              <p:nvPr userDrawn="1"/>
            </p:nvSpPr>
            <p:spPr>
              <a:xfrm rot="10800000" flipH="1" flipV="1">
                <a:off x="12304800" y="403200"/>
                <a:ext cx="1800000" cy="10728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none" lIns="0" tIns="0" rIns="0" bIns="36000" rtlCol="0" anchor="b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500" b="0" noProof="0">
                    <a:solidFill>
                      <a:schemeClr val="accent5"/>
                    </a:solidFill>
                    <a:latin typeface="+mn-lt"/>
                    <a:cs typeface="Arial" panose="020B0604020202020204" pitchFamily="34" charset="0"/>
                    <a:sym typeface="Webdings"/>
                  </a:rPr>
                  <a:t></a:t>
                </a:r>
                <a:r>
                  <a:rPr lang="de-DE" sz="1500" b="1" baseline="0" noProof="0">
                    <a:solidFill>
                      <a:schemeClr val="accent5"/>
                    </a:solidFill>
                    <a:latin typeface="+mn-lt"/>
                    <a:cs typeface="Arial" panose="020B0604020202020204" pitchFamily="34" charset="0"/>
                    <a:sym typeface="Webdings"/>
                  </a:rPr>
                  <a:t> </a:t>
                </a:r>
                <a:r>
                  <a:rPr lang="de-DE" sz="1000" b="1" noProof="0">
                    <a:solidFill>
                      <a:schemeClr val="accent5"/>
                    </a:solidFill>
                    <a:latin typeface="+mn-lt"/>
                    <a:cs typeface="Arial" panose="020B0604020202020204" pitchFamily="34" charset="0"/>
                    <a:sym typeface="Webdings"/>
                  </a:rPr>
                  <a:t>Bilder Handling</a:t>
                </a:r>
                <a:endParaRPr lang="de-DE" sz="1500" b="1" noProof="0">
                  <a:solidFill>
                    <a:schemeClr val="accent5"/>
                  </a:solidFill>
                  <a:latin typeface="+mn-lt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Bildtools // Format"/>
              <p:cNvPicPr>
                <a:picLocks noChangeAspect="1" noChangeArrowheads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04800" y="2700000"/>
                <a:ext cx="670041" cy="43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Zuschneiden"/>
              <p:cNvPicPr>
                <a:picLocks noChangeAspect="1" noChangeArrowheads="1"/>
              </p:cNvPicPr>
              <p:nvPr userDrawn="1"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68000" y="2592000"/>
                <a:ext cx="768914" cy="54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Beispielbild"/>
              <p:cNvPicPr>
                <a:picLocks noChangeAspect="1" noChangeArrowheads="1"/>
              </p:cNvPicPr>
              <p:nvPr userDrawn="1"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2304800" y="4248000"/>
                <a:ext cx="1800000" cy="9688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Einpassen"/>
              <p:cNvPicPr>
                <a:picLocks noChangeAspect="1" noChangeArrowheads="1"/>
              </p:cNvPicPr>
              <p:nvPr userDrawn="1"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96929" y="5886000"/>
                <a:ext cx="1107871" cy="97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" name="Bilder zuschneiden etc."/>
            <p:cNvSpPr txBox="1"/>
            <p:nvPr userDrawn="1"/>
          </p:nvSpPr>
          <p:spPr>
            <a:xfrm rot="10800000" flipH="1" flipV="1">
              <a:off x="12304800" y="1548000"/>
              <a:ext cx="1800000" cy="484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de-DE" sz="1000" b="0" baseline="0" noProof="0">
                  <a:solidFill>
                    <a:schemeClr val="accent5"/>
                  </a:solidFill>
                  <a:latin typeface="+mn-lt"/>
                </a:rPr>
                <a:t>Bildausschnitt verändern über Menü: Bildtools // Format // Größe // Zuschneiden</a:t>
              </a: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de-DE" sz="1000" b="0" baseline="0" noProof="0">
                  <a:solidFill>
                    <a:schemeClr val="accent5"/>
                  </a:solidFill>
                  <a:latin typeface="+mn-lt"/>
                </a:rPr>
                <a:t>Bild kann innerhalb der schwarzen Begrenzungen bei gedrückter alt-Taste bewegt werden.</a:t>
              </a: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de-DE" sz="1000" b="0" baseline="0" noProof="0">
                  <a:solidFill>
                    <a:schemeClr val="accent5"/>
                  </a:solidFill>
                  <a:latin typeface="+mn-lt"/>
                </a:rPr>
                <a:t>Bildgröße zuschneiden über Menü: Bildtools // Format // Größe // Zuschneiden</a:t>
              </a: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de-DE" sz="1000" b="0" baseline="0" noProof="0">
                  <a:solidFill>
                    <a:schemeClr val="accent5"/>
                  </a:solidFill>
                  <a:latin typeface="+mn-lt"/>
                </a:rPr>
                <a:t>Bild bei gedrückter Umschalt-Taste über die hellen Eckpunkte auf die passende Größe ziehen. </a:t>
              </a: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>
                <a:solidFill>
                  <a:schemeClr val="accent5"/>
                </a:solidFill>
                <a:latin typeface="+mn-lt"/>
              </a:endParaRPr>
            </a:p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</a:pPr>
              <a:endParaRPr lang="de-DE" sz="1000" b="0" baseline="0" noProof="0">
                <a:solidFill>
                  <a:schemeClr val="accent5"/>
                </a:solidFill>
                <a:latin typeface="+mn-lt"/>
              </a:endParaRP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de-DE" sz="1000" b="0" baseline="0" noProof="0">
                  <a:solidFill>
                    <a:schemeClr val="accent5"/>
                  </a:solidFill>
                  <a:latin typeface="+mn-lt"/>
                </a:rPr>
                <a:t>Bildgröße einpassen über Menü: Bildtools // Format // Größe // Zuschneiden // Einpassen</a:t>
              </a:r>
            </a:p>
            <a:p>
              <a:pPr marL="71990" indent="-7199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de-DE" sz="1000" b="0" baseline="0" noProof="0">
                <a:solidFill>
                  <a:schemeClr val="accent5"/>
                </a:solidFill>
                <a:latin typeface="+mn-lt"/>
              </a:endParaRPr>
            </a:p>
          </p:txBody>
        </p:sp>
      </p:grpSp>
      <p:sp>
        <p:nvSpPr>
          <p:cNvPr id="28" name="Fußzeilenplatzhalter 4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29" name="Foliennummernplatzhalter 5"/>
          <p:cNvSpPr>
            <a:spLocks noGrp="1"/>
          </p:cNvSpPr>
          <p:nvPr>
            <p:ph type="sldNum" sz="quarter" idx="4"/>
          </p:nvPr>
        </p:nvSpPr>
        <p:spPr bwMode="black"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04518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 bwMode="black"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99439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olbox 8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platzhalter 3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203607" y="5252601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66" name="Textplatzhalter 3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207176" y="2758401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67" name="Textplatzhalter 3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207176" y="1511301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68" name="Textplatzhalter 3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6207176" y="4005501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69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70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71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86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87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88" name="Textplatzhalt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479175" y="1512000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89" name="Textplatzhalter 3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4479175" y="2758867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90" name="Textplatzhalter 3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4479175" y="4005734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91" name="Textplatzhalter 3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4479175" y="5252601"/>
            <a:ext cx="1512000" cy="11736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 anchor="ctr" anchorCtr="0"/>
          <a:lstStyle>
            <a:lvl1pPr marL="0" indent="0" algn="ct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>
                <a:solidFill>
                  <a:schemeClr val="bg1"/>
                </a:solidFill>
              </a:defRPr>
            </a:lvl1pPr>
            <a:lvl2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2pPr>
            <a:lvl3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3pPr>
            <a:lvl4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4pPr>
            <a:lvl5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5pPr>
            <a:lvl6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6pPr>
            <a:lvl7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7pPr>
            <a:lvl8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8pPr>
            <a:lvl9pPr marL="0" indent="0" algn="ctr">
              <a:lnSpc>
                <a:spcPct val="100000"/>
              </a:lnSpc>
              <a:spcAft>
                <a:spcPts val="0"/>
              </a:spcAft>
              <a:buNone/>
              <a:defRPr sz="15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Text in CorpoS (Textkörper) </a:t>
            </a:r>
            <a:br>
              <a:rPr lang="de-DE" noProof="0" dirty="0"/>
            </a:br>
            <a:r>
              <a:rPr lang="de-DE" noProof="0" dirty="0"/>
              <a:t>in 15 pt. einfügen</a:t>
            </a:r>
          </a:p>
        </p:txBody>
      </p:sp>
      <p:sp>
        <p:nvSpPr>
          <p:cNvPr id="92" name="Textplatzhalter 3"/>
          <p:cNvSpPr>
            <a:spLocks noGrp="1"/>
          </p:cNvSpPr>
          <p:nvPr>
            <p:ph type="body" sz="quarter" idx="34" hasCustomPrompt="1"/>
          </p:nvPr>
        </p:nvSpPr>
        <p:spPr>
          <a:xfrm>
            <a:off x="396000" y="1512000"/>
            <a:ext cx="1800000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3" name="Textplatzhalter 3"/>
          <p:cNvSpPr>
            <a:spLocks noGrp="1"/>
          </p:cNvSpPr>
          <p:nvPr>
            <p:ph type="body" sz="quarter" idx="35" hasCustomPrompt="1"/>
          </p:nvPr>
        </p:nvSpPr>
        <p:spPr>
          <a:xfrm>
            <a:off x="396000" y="5252601"/>
            <a:ext cx="1800000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4" name="Textplatzhalter 3"/>
          <p:cNvSpPr>
            <a:spLocks noGrp="1"/>
          </p:cNvSpPr>
          <p:nvPr>
            <p:ph type="body" sz="quarter" idx="36" hasCustomPrompt="1"/>
          </p:nvPr>
        </p:nvSpPr>
        <p:spPr>
          <a:xfrm>
            <a:off x="396000" y="4005734"/>
            <a:ext cx="1800000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5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396000" y="2758867"/>
            <a:ext cx="1800000" cy="1173600"/>
          </a:xfrm>
        </p:spPr>
        <p:txBody>
          <a:bodyPr anchor="ctr" anchorCtr="0"/>
          <a:lstStyle>
            <a:lvl1pPr marL="0" indent="0" algn="r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r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6" name="Textplatzhalter 3"/>
          <p:cNvSpPr>
            <a:spLocks noGrp="1"/>
          </p:cNvSpPr>
          <p:nvPr>
            <p:ph type="body" sz="quarter" idx="30" hasCustomPrompt="1"/>
          </p:nvPr>
        </p:nvSpPr>
        <p:spPr>
          <a:xfrm>
            <a:off x="10001474" y="15113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7" name="Textplatzhalter 3"/>
          <p:cNvSpPr>
            <a:spLocks noGrp="1"/>
          </p:cNvSpPr>
          <p:nvPr>
            <p:ph type="body" sz="quarter" idx="31" hasCustomPrompt="1"/>
          </p:nvPr>
        </p:nvSpPr>
        <p:spPr>
          <a:xfrm>
            <a:off x="10001474" y="52526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8" name="Textplatzhalter 3"/>
          <p:cNvSpPr>
            <a:spLocks noGrp="1"/>
          </p:cNvSpPr>
          <p:nvPr>
            <p:ph type="body" sz="quarter" idx="32" hasCustomPrompt="1"/>
          </p:nvPr>
        </p:nvSpPr>
        <p:spPr>
          <a:xfrm>
            <a:off x="10001474" y="40055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99" name="Textplatzhalter 3"/>
          <p:cNvSpPr>
            <a:spLocks noGrp="1"/>
          </p:cNvSpPr>
          <p:nvPr>
            <p:ph type="body" sz="quarter" idx="33" hasCustomPrompt="1"/>
          </p:nvPr>
        </p:nvSpPr>
        <p:spPr>
          <a:xfrm>
            <a:off x="10001474" y="2758401"/>
            <a:ext cx="1800000" cy="1173600"/>
          </a:xfrm>
        </p:spPr>
        <p:txBody>
          <a:bodyPr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000"/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100" name="Bildplatzhalter 8"/>
          <p:cNvSpPr>
            <a:spLocks noGrp="1" noChangeAspect="1"/>
          </p:cNvSpPr>
          <p:nvPr>
            <p:ph type="pic" sz="quarter" idx="11" hasCustomPrompt="1"/>
          </p:nvPr>
        </p:nvSpPr>
        <p:spPr bwMode="gray">
          <a:xfrm>
            <a:off x="8198671" y="15113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1" name="Bildplatzhalter 8"/>
          <p:cNvSpPr>
            <a:spLocks noGrp="1" noChangeAspect="1"/>
          </p:cNvSpPr>
          <p:nvPr>
            <p:ph type="pic" sz="quarter" idx="17" hasCustomPrompt="1"/>
          </p:nvPr>
        </p:nvSpPr>
        <p:spPr bwMode="gray">
          <a:xfrm>
            <a:off x="8198671" y="40055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2" name="Bildplatzhalter 8"/>
          <p:cNvSpPr>
            <a:spLocks noGrp="1" noChangeAspect="1"/>
          </p:cNvSpPr>
          <p:nvPr>
            <p:ph type="pic" sz="quarter" idx="18" hasCustomPrompt="1"/>
          </p:nvPr>
        </p:nvSpPr>
        <p:spPr bwMode="gray">
          <a:xfrm>
            <a:off x="8198671" y="27584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3" name="Bildplatzhalter 8"/>
          <p:cNvSpPr>
            <a:spLocks noGrp="1" noChangeAspect="1"/>
          </p:cNvSpPr>
          <p:nvPr>
            <p:ph type="pic" sz="quarter" idx="29" hasCustomPrompt="1"/>
          </p:nvPr>
        </p:nvSpPr>
        <p:spPr bwMode="gray">
          <a:xfrm>
            <a:off x="8198671" y="52526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4" name="Bildplatzhalter 8"/>
          <p:cNvSpPr>
            <a:spLocks noGrp="1" noChangeAspect="1"/>
          </p:cNvSpPr>
          <p:nvPr>
            <p:ph type="pic" sz="quarter" idx="10" hasCustomPrompt="1"/>
          </p:nvPr>
        </p:nvSpPr>
        <p:spPr bwMode="gray">
          <a:xfrm>
            <a:off x="2304000" y="1512000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5" name="Bildplatzhalter 8"/>
          <p:cNvSpPr>
            <a:spLocks noGrp="1" noChangeAspect="1"/>
          </p:cNvSpPr>
          <p:nvPr>
            <p:ph type="pic" sz="quarter" idx="12" hasCustomPrompt="1"/>
          </p:nvPr>
        </p:nvSpPr>
        <p:spPr bwMode="gray">
          <a:xfrm>
            <a:off x="2304000" y="4005734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6" name="Bildplatzhalter 8"/>
          <p:cNvSpPr>
            <a:spLocks noGrp="1" noChangeAspect="1"/>
          </p:cNvSpPr>
          <p:nvPr>
            <p:ph type="pic" sz="quarter" idx="14" hasCustomPrompt="1"/>
          </p:nvPr>
        </p:nvSpPr>
        <p:spPr bwMode="gray">
          <a:xfrm>
            <a:off x="2304000" y="2758867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7" name="Bildplatzhalter 8"/>
          <p:cNvSpPr>
            <a:spLocks noGrp="1" noChangeAspect="1"/>
          </p:cNvSpPr>
          <p:nvPr>
            <p:ph type="pic" sz="quarter" idx="28" hasCustomPrompt="1"/>
          </p:nvPr>
        </p:nvSpPr>
        <p:spPr bwMode="gray">
          <a:xfrm>
            <a:off x="2304000" y="5252601"/>
            <a:ext cx="1692005" cy="1173600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5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cxnSp>
        <p:nvCxnSpPr>
          <p:cNvPr id="108" name="Gerade Verbindung 53"/>
          <p:cNvCxnSpPr>
            <a:stCxn id="104" idx="3"/>
            <a:endCxn id="88" idx="1"/>
          </p:cNvCxnSpPr>
          <p:nvPr userDrawn="1"/>
        </p:nvCxnSpPr>
        <p:spPr bwMode="auto">
          <a:xfrm>
            <a:off x="3996005" y="2098800"/>
            <a:ext cx="483170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54"/>
          <p:cNvCxnSpPr>
            <a:stCxn id="106" idx="3"/>
            <a:endCxn id="89" idx="1"/>
          </p:cNvCxnSpPr>
          <p:nvPr userDrawn="1"/>
        </p:nvCxnSpPr>
        <p:spPr bwMode="auto">
          <a:xfrm>
            <a:off x="3996005" y="3345667"/>
            <a:ext cx="483170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55"/>
          <p:cNvCxnSpPr>
            <a:stCxn id="100" idx="1"/>
            <a:endCxn id="67" idx="3"/>
          </p:cNvCxnSpPr>
          <p:nvPr userDrawn="1"/>
        </p:nvCxnSpPr>
        <p:spPr bwMode="auto">
          <a:xfrm flipH="1">
            <a:off x="7719176" y="2098101"/>
            <a:ext cx="479495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56"/>
          <p:cNvCxnSpPr>
            <a:stCxn id="66" idx="3"/>
            <a:endCxn id="102" idx="1"/>
          </p:cNvCxnSpPr>
          <p:nvPr userDrawn="1"/>
        </p:nvCxnSpPr>
        <p:spPr bwMode="auto">
          <a:xfrm>
            <a:off x="7719176" y="3345201"/>
            <a:ext cx="479495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57"/>
          <p:cNvCxnSpPr>
            <a:stCxn id="68" idx="3"/>
            <a:endCxn id="101" idx="1"/>
          </p:cNvCxnSpPr>
          <p:nvPr userDrawn="1"/>
        </p:nvCxnSpPr>
        <p:spPr bwMode="auto">
          <a:xfrm>
            <a:off x="7719176" y="4592301"/>
            <a:ext cx="479495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58"/>
          <p:cNvCxnSpPr>
            <a:stCxn id="65" idx="3"/>
            <a:endCxn id="103" idx="1"/>
          </p:cNvCxnSpPr>
          <p:nvPr userDrawn="1"/>
        </p:nvCxnSpPr>
        <p:spPr bwMode="auto">
          <a:xfrm>
            <a:off x="7715607" y="5839401"/>
            <a:ext cx="483064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59"/>
          <p:cNvCxnSpPr>
            <a:stCxn id="107" idx="3"/>
            <a:endCxn id="91" idx="1"/>
          </p:cNvCxnSpPr>
          <p:nvPr userDrawn="1"/>
        </p:nvCxnSpPr>
        <p:spPr bwMode="auto">
          <a:xfrm>
            <a:off x="3996005" y="5839401"/>
            <a:ext cx="483170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60"/>
          <p:cNvCxnSpPr>
            <a:stCxn id="105" idx="3"/>
            <a:endCxn id="90" idx="1"/>
          </p:cNvCxnSpPr>
          <p:nvPr userDrawn="1"/>
        </p:nvCxnSpPr>
        <p:spPr bwMode="auto">
          <a:xfrm>
            <a:off x="3996005" y="4592534"/>
            <a:ext cx="483170" cy="0"/>
          </a:xfrm>
          <a:prstGeom prst="line">
            <a:avLst/>
          </a:prstGeom>
          <a:ln w="3175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ußzeilenplatzhalter 4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42" name="Foliennummernplatzhalter 5"/>
          <p:cNvSpPr>
            <a:spLocks noGrp="1"/>
          </p:cNvSpPr>
          <p:nvPr>
            <p:ph type="sldNum" sz="quarter" idx="4"/>
          </p:nvPr>
        </p:nvSpPr>
        <p:spPr bwMode="black"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1639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t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024337" y="2757600"/>
            <a:ext cx="6148800" cy="2421734"/>
          </a:xfrm>
          <a:solidFill>
            <a:srgbClr val="9F0002"/>
          </a:solidFill>
          <a:ln w="3175">
            <a:noFill/>
            <a:miter lim="800000"/>
          </a:ln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50" name="Textplatzhalter 3"/>
          <p:cNvSpPr>
            <a:spLocks noGrp="1" noChangeAspect="1"/>
          </p:cNvSpPr>
          <p:nvPr>
            <p:ph type="body" sz="quarter" idx="67" hasCustomPrompt="1"/>
          </p:nvPr>
        </p:nvSpPr>
        <p:spPr>
          <a:xfrm rot="9427937">
            <a:off x="2425691" y="5284427"/>
            <a:ext cx="1909937" cy="91569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596021"/>
              <a:gd name="connsiteY0" fmla="*/ 35294 h 124463"/>
              <a:gd name="connsiteX1" fmla="*/ 36219 w 2596021"/>
              <a:gd name="connsiteY1" fmla="*/ 73396 h 124463"/>
              <a:gd name="connsiteX2" fmla="*/ 0 w 2596021"/>
              <a:gd name="connsiteY2" fmla="*/ 37306 h 124463"/>
              <a:gd name="connsiteX3" fmla="*/ 35816 w 2596021"/>
              <a:gd name="connsiteY3" fmla="*/ 8 h 124463"/>
              <a:gd name="connsiteX4" fmla="*/ 73065 w 2596021"/>
              <a:gd name="connsiteY4" fmla="*/ 35540 h 124463"/>
              <a:gd name="connsiteX5" fmla="*/ 2596020 w 2596021"/>
              <a:gd name="connsiteY5" fmla="*/ 124462 h 12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021" h="124463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596020" y="124462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1" name="Textplatzhalter 3"/>
          <p:cNvSpPr>
            <a:spLocks noGrp="1" noChangeAspect="1"/>
          </p:cNvSpPr>
          <p:nvPr>
            <p:ph type="body" sz="quarter" idx="56" hasCustomPrompt="1"/>
          </p:nvPr>
        </p:nvSpPr>
        <p:spPr>
          <a:xfrm rot="17090839">
            <a:off x="7964704" y="2808900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2" name="Textplatzhalter 3"/>
          <p:cNvSpPr>
            <a:spLocks noGrp="1" noChangeAspect="1"/>
          </p:cNvSpPr>
          <p:nvPr>
            <p:ph type="body" sz="quarter" idx="57" hasCustomPrompt="1"/>
          </p:nvPr>
        </p:nvSpPr>
        <p:spPr>
          <a:xfrm rot="18468895">
            <a:off x="6090519" y="2581063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3" name="Textplatzhalter 3"/>
          <p:cNvSpPr>
            <a:spLocks noGrp="1" noChangeAspect="1"/>
          </p:cNvSpPr>
          <p:nvPr>
            <p:ph type="body" sz="quarter" idx="58" hasCustomPrompt="1"/>
          </p:nvPr>
        </p:nvSpPr>
        <p:spPr>
          <a:xfrm rot="11041244">
            <a:off x="2483054" y="3144224"/>
            <a:ext cx="2204126" cy="80242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888" h="109067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995888" y="109067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4" name="Textplatzhalter 3"/>
          <p:cNvSpPr>
            <a:spLocks noGrp="1" noChangeAspect="1"/>
          </p:cNvSpPr>
          <p:nvPr>
            <p:ph type="body" sz="quarter" idx="59" hasCustomPrompt="1"/>
          </p:nvPr>
        </p:nvSpPr>
        <p:spPr>
          <a:xfrm rot="10320000">
            <a:off x="2608500" y="4603312"/>
            <a:ext cx="3267222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5" name="Textplatzhalter 3"/>
          <p:cNvSpPr>
            <a:spLocks noGrp="1" noChangeAspect="1"/>
          </p:cNvSpPr>
          <p:nvPr>
            <p:ph type="body" sz="quarter" idx="60" hasCustomPrompt="1"/>
          </p:nvPr>
        </p:nvSpPr>
        <p:spPr>
          <a:xfrm rot="3540000">
            <a:off x="5861589" y="4897309"/>
            <a:ext cx="1909937" cy="91569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596021"/>
              <a:gd name="connsiteY0" fmla="*/ 35294 h 124463"/>
              <a:gd name="connsiteX1" fmla="*/ 36219 w 2596021"/>
              <a:gd name="connsiteY1" fmla="*/ 73396 h 124463"/>
              <a:gd name="connsiteX2" fmla="*/ 0 w 2596021"/>
              <a:gd name="connsiteY2" fmla="*/ 37306 h 124463"/>
              <a:gd name="connsiteX3" fmla="*/ 35816 w 2596021"/>
              <a:gd name="connsiteY3" fmla="*/ 8 h 124463"/>
              <a:gd name="connsiteX4" fmla="*/ 73065 w 2596021"/>
              <a:gd name="connsiteY4" fmla="*/ 35540 h 124463"/>
              <a:gd name="connsiteX5" fmla="*/ 2596020 w 2596021"/>
              <a:gd name="connsiteY5" fmla="*/ 124462 h 12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6021" h="124463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2596020" y="124462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6" name="Textplatzhalter 3"/>
          <p:cNvSpPr>
            <a:spLocks noGrp="1" noChangeAspect="1"/>
          </p:cNvSpPr>
          <p:nvPr>
            <p:ph type="body" sz="quarter" idx="61" hasCustomPrompt="1"/>
          </p:nvPr>
        </p:nvSpPr>
        <p:spPr>
          <a:xfrm rot="12197832">
            <a:off x="2201247" y="2579449"/>
            <a:ext cx="3267222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7" name="Textplatzhalter 3"/>
          <p:cNvSpPr>
            <a:spLocks noGrp="1" noChangeAspect="1"/>
          </p:cNvSpPr>
          <p:nvPr>
            <p:ph type="body" sz="quarter" idx="62" hasCustomPrompt="1"/>
          </p:nvPr>
        </p:nvSpPr>
        <p:spPr>
          <a:xfrm rot="13889278">
            <a:off x="4708703" y="2520680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8" name="Textplatzhalter 3"/>
          <p:cNvSpPr>
            <a:spLocks noGrp="1" noChangeAspect="1"/>
          </p:cNvSpPr>
          <p:nvPr>
            <p:ph type="body" sz="quarter" idx="63" hasCustomPrompt="1"/>
          </p:nvPr>
        </p:nvSpPr>
        <p:spPr>
          <a:xfrm rot="17090839" flipH="1" flipV="1">
            <a:off x="4827733" y="5382220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59" name="Textplatzhalter 3"/>
          <p:cNvSpPr>
            <a:spLocks noGrp="1" noChangeAspect="1"/>
          </p:cNvSpPr>
          <p:nvPr>
            <p:ph type="body" sz="quarter" idx="64" hasCustomPrompt="1"/>
          </p:nvPr>
        </p:nvSpPr>
        <p:spPr>
          <a:xfrm rot="12243241" flipH="1" flipV="1">
            <a:off x="8587331" y="4580694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60" name="Textplatzhalter 3"/>
          <p:cNvSpPr>
            <a:spLocks noGrp="1" noChangeAspect="1"/>
          </p:cNvSpPr>
          <p:nvPr>
            <p:ph type="body" sz="quarter" idx="65" hasCustomPrompt="1"/>
          </p:nvPr>
        </p:nvSpPr>
        <p:spPr>
          <a:xfrm rot="10046435" flipH="1" flipV="1">
            <a:off x="8610544" y="3345727"/>
            <a:ext cx="1284521" cy="54000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5944" h="73398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1745944" y="52049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61" name="Textplatzhalter 3"/>
          <p:cNvSpPr>
            <a:spLocks noGrp="1" noChangeAspect="1"/>
          </p:cNvSpPr>
          <p:nvPr>
            <p:ph type="body" sz="quarter" idx="66" hasCustomPrompt="1"/>
          </p:nvPr>
        </p:nvSpPr>
        <p:spPr>
          <a:xfrm rot="2851924">
            <a:off x="6698739" y="4854467"/>
            <a:ext cx="3267222" cy="79333"/>
          </a:xfrm>
          <a:custGeom>
            <a:avLst/>
            <a:gdLst>
              <a:gd name="connsiteX0" fmla="*/ 0 w 73241"/>
              <a:gd name="connsiteY0" fmla="*/ 36493 h 72986"/>
              <a:gd name="connsiteX1" fmla="*/ 36621 w 73241"/>
              <a:gd name="connsiteY1" fmla="*/ 0 h 72986"/>
              <a:gd name="connsiteX2" fmla="*/ 73242 w 73241"/>
              <a:gd name="connsiteY2" fmla="*/ 36493 h 72986"/>
              <a:gd name="connsiteX3" fmla="*/ 36621 w 73241"/>
              <a:gd name="connsiteY3" fmla="*/ 72986 h 72986"/>
              <a:gd name="connsiteX4" fmla="*/ 0 w 73241"/>
              <a:gd name="connsiteY4" fmla="*/ 36493 h 72986"/>
              <a:gd name="connsiteX0" fmla="*/ 73242 w 164682"/>
              <a:gd name="connsiteY0" fmla="*/ 36493 h 127933"/>
              <a:gd name="connsiteX1" fmla="*/ 36621 w 164682"/>
              <a:gd name="connsiteY1" fmla="*/ 72986 h 127933"/>
              <a:gd name="connsiteX2" fmla="*/ 0 w 164682"/>
              <a:gd name="connsiteY2" fmla="*/ 36493 h 127933"/>
              <a:gd name="connsiteX3" fmla="*/ 36621 w 164682"/>
              <a:gd name="connsiteY3" fmla="*/ 0 h 127933"/>
              <a:gd name="connsiteX4" fmla="*/ 164682 w 164682"/>
              <a:gd name="connsiteY4" fmla="*/ 127933 h 127933"/>
              <a:gd name="connsiteX0" fmla="*/ 119683 w 1020748"/>
              <a:gd name="connsiteY0" fmla="*/ 65383 h 101876"/>
              <a:gd name="connsiteX1" fmla="*/ 83062 w 1020748"/>
              <a:gd name="connsiteY1" fmla="*/ 101876 h 101876"/>
              <a:gd name="connsiteX2" fmla="*/ 46441 w 1020748"/>
              <a:gd name="connsiteY2" fmla="*/ 65383 h 101876"/>
              <a:gd name="connsiteX3" fmla="*/ 83062 w 1020748"/>
              <a:gd name="connsiteY3" fmla="*/ 28890 h 101876"/>
              <a:gd name="connsiteX4" fmla="*/ 1020748 w 1020748"/>
              <a:gd name="connsiteY4" fmla="*/ 59192 h 101876"/>
              <a:gd name="connsiteX0" fmla="*/ 73242 w 974307"/>
              <a:gd name="connsiteY0" fmla="*/ 66817 h 103310"/>
              <a:gd name="connsiteX1" fmla="*/ 36621 w 974307"/>
              <a:gd name="connsiteY1" fmla="*/ 103310 h 103310"/>
              <a:gd name="connsiteX2" fmla="*/ 0 w 974307"/>
              <a:gd name="connsiteY2" fmla="*/ 66817 h 103310"/>
              <a:gd name="connsiteX3" fmla="*/ 36621 w 974307"/>
              <a:gd name="connsiteY3" fmla="*/ 30324 h 103310"/>
              <a:gd name="connsiteX4" fmla="*/ 974307 w 974307"/>
              <a:gd name="connsiteY4" fmla="*/ 60626 h 103310"/>
              <a:gd name="connsiteX0" fmla="*/ 73242 w 974307"/>
              <a:gd name="connsiteY0" fmla="*/ 42200 h 78693"/>
              <a:gd name="connsiteX1" fmla="*/ 36621 w 974307"/>
              <a:gd name="connsiteY1" fmla="*/ 78693 h 78693"/>
              <a:gd name="connsiteX2" fmla="*/ 0 w 974307"/>
              <a:gd name="connsiteY2" fmla="*/ 42200 h 78693"/>
              <a:gd name="connsiteX3" fmla="*/ 36621 w 974307"/>
              <a:gd name="connsiteY3" fmla="*/ 5707 h 78693"/>
              <a:gd name="connsiteX4" fmla="*/ 80240 w 974307"/>
              <a:gd name="connsiteY4" fmla="*/ 3172 h 78693"/>
              <a:gd name="connsiteX5" fmla="*/ 974307 w 974307"/>
              <a:gd name="connsiteY5" fmla="*/ 36009 h 78693"/>
              <a:gd name="connsiteX0" fmla="*/ 75441 w 976506"/>
              <a:gd name="connsiteY0" fmla="*/ 36496 h 72989"/>
              <a:gd name="connsiteX1" fmla="*/ 38820 w 976506"/>
              <a:gd name="connsiteY1" fmla="*/ 72989 h 72989"/>
              <a:gd name="connsiteX2" fmla="*/ 2199 w 976506"/>
              <a:gd name="connsiteY2" fmla="*/ 36496 h 72989"/>
              <a:gd name="connsiteX3" fmla="*/ 38820 w 976506"/>
              <a:gd name="connsiteY3" fmla="*/ 3 h 72989"/>
              <a:gd name="connsiteX4" fmla="*/ 77677 w 976506"/>
              <a:gd name="connsiteY4" fmla="*/ 37949 h 72989"/>
              <a:gd name="connsiteX5" fmla="*/ 976506 w 976506"/>
              <a:gd name="connsiteY5" fmla="*/ 30305 h 72989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7247 h 73740"/>
              <a:gd name="connsiteX1" fmla="*/ 36621 w 974307"/>
              <a:gd name="connsiteY1" fmla="*/ 73740 h 73740"/>
              <a:gd name="connsiteX2" fmla="*/ 0 w 974307"/>
              <a:gd name="connsiteY2" fmla="*/ 37247 h 73740"/>
              <a:gd name="connsiteX3" fmla="*/ 36621 w 974307"/>
              <a:gd name="connsiteY3" fmla="*/ 754 h 73740"/>
              <a:gd name="connsiteX4" fmla="*/ 75478 w 974307"/>
              <a:gd name="connsiteY4" fmla="*/ 38700 h 73740"/>
              <a:gd name="connsiteX5" fmla="*/ 974307 w 974307"/>
              <a:gd name="connsiteY5" fmla="*/ 31056 h 73740"/>
              <a:gd name="connsiteX0" fmla="*/ 73242 w 974307"/>
              <a:gd name="connsiteY0" fmla="*/ 36496 h 72989"/>
              <a:gd name="connsiteX1" fmla="*/ 36621 w 974307"/>
              <a:gd name="connsiteY1" fmla="*/ 72989 h 72989"/>
              <a:gd name="connsiteX2" fmla="*/ 0 w 974307"/>
              <a:gd name="connsiteY2" fmla="*/ 36496 h 72989"/>
              <a:gd name="connsiteX3" fmla="*/ 36621 w 974307"/>
              <a:gd name="connsiteY3" fmla="*/ 3 h 72989"/>
              <a:gd name="connsiteX4" fmla="*/ 75478 w 974307"/>
              <a:gd name="connsiteY4" fmla="*/ 37949 h 72989"/>
              <a:gd name="connsiteX5" fmla="*/ 974307 w 974307"/>
              <a:gd name="connsiteY5" fmla="*/ 3030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49355 h 72989"/>
              <a:gd name="connsiteX0" fmla="*/ 73242 w 967163"/>
              <a:gd name="connsiteY0" fmla="*/ 36496 h 72989"/>
              <a:gd name="connsiteX1" fmla="*/ 36621 w 967163"/>
              <a:gd name="connsiteY1" fmla="*/ 72989 h 72989"/>
              <a:gd name="connsiteX2" fmla="*/ 0 w 967163"/>
              <a:gd name="connsiteY2" fmla="*/ 36496 h 72989"/>
              <a:gd name="connsiteX3" fmla="*/ 36621 w 967163"/>
              <a:gd name="connsiteY3" fmla="*/ 3 h 72989"/>
              <a:gd name="connsiteX4" fmla="*/ 75478 w 967163"/>
              <a:gd name="connsiteY4" fmla="*/ 37949 h 72989"/>
              <a:gd name="connsiteX5" fmla="*/ 967163 w 967163"/>
              <a:gd name="connsiteY5" fmla="*/ 58880 h 72989"/>
              <a:gd name="connsiteX0" fmla="*/ 73242 w 967163"/>
              <a:gd name="connsiteY0" fmla="*/ 36516 h 73009"/>
              <a:gd name="connsiteX1" fmla="*/ 36621 w 967163"/>
              <a:gd name="connsiteY1" fmla="*/ 73009 h 73009"/>
              <a:gd name="connsiteX2" fmla="*/ 0 w 967163"/>
              <a:gd name="connsiteY2" fmla="*/ 36516 h 73009"/>
              <a:gd name="connsiteX3" fmla="*/ 36621 w 967163"/>
              <a:gd name="connsiteY3" fmla="*/ 23 h 73009"/>
              <a:gd name="connsiteX4" fmla="*/ 72662 w 967163"/>
              <a:gd name="connsiteY4" fmla="*/ 35555 h 73009"/>
              <a:gd name="connsiteX5" fmla="*/ 967163 w 967163"/>
              <a:gd name="connsiteY5" fmla="*/ 58900 h 73009"/>
              <a:gd name="connsiteX0" fmla="*/ 73242 w 967163"/>
              <a:gd name="connsiteY0" fmla="*/ 37354 h 73847"/>
              <a:gd name="connsiteX1" fmla="*/ 36621 w 967163"/>
              <a:gd name="connsiteY1" fmla="*/ 73847 h 73847"/>
              <a:gd name="connsiteX2" fmla="*/ 0 w 967163"/>
              <a:gd name="connsiteY2" fmla="*/ 37354 h 73847"/>
              <a:gd name="connsiteX3" fmla="*/ 36621 w 967163"/>
              <a:gd name="connsiteY3" fmla="*/ 861 h 73847"/>
              <a:gd name="connsiteX4" fmla="*/ 75076 w 967163"/>
              <a:gd name="connsiteY4" fmla="*/ 30760 h 73847"/>
              <a:gd name="connsiteX5" fmla="*/ 967163 w 967163"/>
              <a:gd name="connsiteY5" fmla="*/ 59738 h 7384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467 w 967163"/>
              <a:gd name="connsiteY4" fmla="*/ 36337 h 72987"/>
              <a:gd name="connsiteX5" fmla="*/ 967163 w 967163"/>
              <a:gd name="connsiteY5" fmla="*/ 58878 h 72987"/>
              <a:gd name="connsiteX0" fmla="*/ 73242 w 967163"/>
              <a:gd name="connsiteY0" fmla="*/ 38590 h 75083"/>
              <a:gd name="connsiteX1" fmla="*/ 36621 w 967163"/>
              <a:gd name="connsiteY1" fmla="*/ 75083 h 75083"/>
              <a:gd name="connsiteX2" fmla="*/ 0 w 967163"/>
              <a:gd name="connsiteY2" fmla="*/ 38590 h 75083"/>
              <a:gd name="connsiteX3" fmla="*/ 36621 w 967163"/>
              <a:gd name="connsiteY3" fmla="*/ 2097 h 75083"/>
              <a:gd name="connsiteX4" fmla="*/ 78295 w 967163"/>
              <a:gd name="connsiteY4" fmla="*/ 27973 h 75083"/>
              <a:gd name="connsiteX5" fmla="*/ 967163 w 967163"/>
              <a:gd name="connsiteY5" fmla="*/ 60974 h 75083"/>
              <a:gd name="connsiteX0" fmla="*/ 73242 w 967163"/>
              <a:gd name="connsiteY0" fmla="*/ 36517 h 73010"/>
              <a:gd name="connsiteX1" fmla="*/ 36621 w 967163"/>
              <a:gd name="connsiteY1" fmla="*/ 73010 h 73010"/>
              <a:gd name="connsiteX2" fmla="*/ 0 w 967163"/>
              <a:gd name="connsiteY2" fmla="*/ 36517 h 73010"/>
              <a:gd name="connsiteX3" fmla="*/ 36621 w 967163"/>
              <a:gd name="connsiteY3" fmla="*/ 24 h 73010"/>
              <a:gd name="connsiteX4" fmla="*/ 73467 w 967163"/>
              <a:gd name="connsiteY4" fmla="*/ 35556 h 73010"/>
              <a:gd name="connsiteX5" fmla="*/ 967163 w 967163"/>
              <a:gd name="connsiteY5" fmla="*/ 58901 h 73010"/>
              <a:gd name="connsiteX0" fmla="*/ 73242 w 967163"/>
              <a:gd name="connsiteY0" fmla="*/ 37791 h 74284"/>
              <a:gd name="connsiteX1" fmla="*/ 36621 w 967163"/>
              <a:gd name="connsiteY1" fmla="*/ 74284 h 74284"/>
              <a:gd name="connsiteX2" fmla="*/ 0 w 967163"/>
              <a:gd name="connsiteY2" fmla="*/ 37791 h 74284"/>
              <a:gd name="connsiteX3" fmla="*/ 36621 w 967163"/>
              <a:gd name="connsiteY3" fmla="*/ 1298 h 74284"/>
              <a:gd name="connsiteX4" fmla="*/ 77088 w 967163"/>
              <a:gd name="connsiteY4" fmla="*/ 29588 h 74284"/>
              <a:gd name="connsiteX5" fmla="*/ 967163 w 967163"/>
              <a:gd name="connsiteY5" fmla="*/ 60175 h 74284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1230 w 965151"/>
              <a:gd name="connsiteY0" fmla="*/ 36494 h 72987"/>
              <a:gd name="connsiteX1" fmla="*/ 34609 w 965151"/>
              <a:gd name="connsiteY1" fmla="*/ 72987 h 72987"/>
              <a:gd name="connsiteX2" fmla="*/ 0 w 965151"/>
              <a:gd name="connsiteY2" fmla="*/ 36494 h 72987"/>
              <a:gd name="connsiteX3" fmla="*/ 34609 w 965151"/>
              <a:gd name="connsiteY3" fmla="*/ 1 h 72987"/>
              <a:gd name="connsiteX4" fmla="*/ 71053 w 965151"/>
              <a:gd name="connsiteY4" fmla="*/ 36740 h 72987"/>
              <a:gd name="connsiteX5" fmla="*/ 965151 w 965151"/>
              <a:gd name="connsiteY5" fmla="*/ 58878 h 72987"/>
              <a:gd name="connsiteX0" fmla="*/ 75656 w 969577"/>
              <a:gd name="connsiteY0" fmla="*/ 36494 h 72987"/>
              <a:gd name="connsiteX1" fmla="*/ 39035 w 969577"/>
              <a:gd name="connsiteY1" fmla="*/ 72987 h 72987"/>
              <a:gd name="connsiteX2" fmla="*/ 0 w 969577"/>
              <a:gd name="connsiteY2" fmla="*/ 36494 h 72987"/>
              <a:gd name="connsiteX3" fmla="*/ 39035 w 969577"/>
              <a:gd name="connsiteY3" fmla="*/ 1 h 72987"/>
              <a:gd name="connsiteX4" fmla="*/ 75479 w 969577"/>
              <a:gd name="connsiteY4" fmla="*/ 36740 h 72987"/>
              <a:gd name="connsiteX5" fmla="*/ 969577 w 969577"/>
              <a:gd name="connsiteY5" fmla="*/ 58878 h 72987"/>
              <a:gd name="connsiteX0" fmla="*/ 73242 w 967163"/>
              <a:gd name="connsiteY0" fmla="*/ 36494 h 72987"/>
              <a:gd name="connsiteX1" fmla="*/ 36621 w 967163"/>
              <a:gd name="connsiteY1" fmla="*/ 72987 h 72987"/>
              <a:gd name="connsiteX2" fmla="*/ 0 w 967163"/>
              <a:gd name="connsiteY2" fmla="*/ 36494 h 72987"/>
              <a:gd name="connsiteX3" fmla="*/ 36621 w 967163"/>
              <a:gd name="connsiteY3" fmla="*/ 1 h 72987"/>
              <a:gd name="connsiteX4" fmla="*/ 73065 w 967163"/>
              <a:gd name="connsiteY4" fmla="*/ 36740 h 72987"/>
              <a:gd name="connsiteX5" fmla="*/ 967163 w 967163"/>
              <a:gd name="connsiteY5" fmla="*/ 58878 h 72987"/>
              <a:gd name="connsiteX0" fmla="*/ 73244 w 967165"/>
              <a:gd name="connsiteY0" fmla="*/ 36494 h 77412"/>
              <a:gd name="connsiteX1" fmla="*/ 35014 w 967165"/>
              <a:gd name="connsiteY1" fmla="*/ 77412 h 77412"/>
              <a:gd name="connsiteX2" fmla="*/ 2 w 967165"/>
              <a:gd name="connsiteY2" fmla="*/ 36494 h 77412"/>
              <a:gd name="connsiteX3" fmla="*/ 36623 w 967165"/>
              <a:gd name="connsiteY3" fmla="*/ 1 h 77412"/>
              <a:gd name="connsiteX4" fmla="*/ 73067 w 967165"/>
              <a:gd name="connsiteY4" fmla="*/ 36740 h 77412"/>
              <a:gd name="connsiteX5" fmla="*/ 967165 w 967165"/>
              <a:gd name="connsiteY5" fmla="*/ 58878 h 77412"/>
              <a:gd name="connsiteX0" fmla="*/ 73243 w 967164"/>
              <a:gd name="connsiteY0" fmla="*/ 36494 h 72986"/>
              <a:gd name="connsiteX1" fmla="*/ 35818 w 967164"/>
              <a:gd name="connsiteY1" fmla="*/ 72986 h 72986"/>
              <a:gd name="connsiteX2" fmla="*/ 1 w 967164"/>
              <a:gd name="connsiteY2" fmla="*/ 36494 h 72986"/>
              <a:gd name="connsiteX3" fmla="*/ 36622 w 967164"/>
              <a:gd name="connsiteY3" fmla="*/ 1 h 72986"/>
              <a:gd name="connsiteX4" fmla="*/ 73066 w 967164"/>
              <a:gd name="connsiteY4" fmla="*/ 36740 h 72986"/>
              <a:gd name="connsiteX5" fmla="*/ 967164 w 967164"/>
              <a:gd name="connsiteY5" fmla="*/ 58878 h 72986"/>
              <a:gd name="connsiteX0" fmla="*/ 73242 w 967163"/>
              <a:gd name="connsiteY0" fmla="*/ 36494 h 75400"/>
              <a:gd name="connsiteX1" fmla="*/ 36622 w 967163"/>
              <a:gd name="connsiteY1" fmla="*/ 75400 h 75400"/>
              <a:gd name="connsiteX2" fmla="*/ 0 w 967163"/>
              <a:gd name="connsiteY2" fmla="*/ 36494 h 75400"/>
              <a:gd name="connsiteX3" fmla="*/ 36621 w 967163"/>
              <a:gd name="connsiteY3" fmla="*/ 1 h 75400"/>
              <a:gd name="connsiteX4" fmla="*/ 73065 w 967163"/>
              <a:gd name="connsiteY4" fmla="*/ 36740 h 75400"/>
              <a:gd name="connsiteX5" fmla="*/ 967163 w 967163"/>
              <a:gd name="connsiteY5" fmla="*/ 58878 h 75400"/>
              <a:gd name="connsiteX0" fmla="*/ 73242 w 967163"/>
              <a:gd name="connsiteY0" fmla="*/ 36494 h 73791"/>
              <a:gd name="connsiteX1" fmla="*/ 35817 w 967163"/>
              <a:gd name="connsiteY1" fmla="*/ 73791 h 73791"/>
              <a:gd name="connsiteX2" fmla="*/ 0 w 967163"/>
              <a:gd name="connsiteY2" fmla="*/ 36494 h 73791"/>
              <a:gd name="connsiteX3" fmla="*/ 36621 w 967163"/>
              <a:gd name="connsiteY3" fmla="*/ 1 h 73791"/>
              <a:gd name="connsiteX4" fmla="*/ 73065 w 967163"/>
              <a:gd name="connsiteY4" fmla="*/ 36740 h 73791"/>
              <a:gd name="connsiteX5" fmla="*/ 967163 w 967163"/>
              <a:gd name="connsiteY5" fmla="*/ 58878 h 73791"/>
              <a:gd name="connsiteX0" fmla="*/ 73242 w 967163"/>
              <a:gd name="connsiteY0" fmla="*/ 36494 h 77814"/>
              <a:gd name="connsiteX1" fmla="*/ 35817 w 967163"/>
              <a:gd name="connsiteY1" fmla="*/ 77814 h 77814"/>
              <a:gd name="connsiteX2" fmla="*/ 0 w 967163"/>
              <a:gd name="connsiteY2" fmla="*/ 36494 h 77814"/>
              <a:gd name="connsiteX3" fmla="*/ 36621 w 967163"/>
              <a:gd name="connsiteY3" fmla="*/ 1 h 77814"/>
              <a:gd name="connsiteX4" fmla="*/ 73065 w 967163"/>
              <a:gd name="connsiteY4" fmla="*/ 36740 h 77814"/>
              <a:gd name="connsiteX5" fmla="*/ 967163 w 967163"/>
              <a:gd name="connsiteY5" fmla="*/ 58878 h 77814"/>
              <a:gd name="connsiteX0" fmla="*/ 73242 w 967163"/>
              <a:gd name="connsiteY0" fmla="*/ 36494 h 73389"/>
              <a:gd name="connsiteX1" fmla="*/ 35817 w 967163"/>
              <a:gd name="connsiteY1" fmla="*/ 73389 h 73389"/>
              <a:gd name="connsiteX2" fmla="*/ 0 w 967163"/>
              <a:gd name="connsiteY2" fmla="*/ 36494 h 73389"/>
              <a:gd name="connsiteX3" fmla="*/ 36621 w 967163"/>
              <a:gd name="connsiteY3" fmla="*/ 1 h 73389"/>
              <a:gd name="connsiteX4" fmla="*/ 73065 w 967163"/>
              <a:gd name="connsiteY4" fmla="*/ 36740 h 73389"/>
              <a:gd name="connsiteX5" fmla="*/ 967163 w 967163"/>
              <a:gd name="connsiteY5" fmla="*/ 58878 h 73389"/>
              <a:gd name="connsiteX0" fmla="*/ 84507 w 978428"/>
              <a:gd name="connsiteY0" fmla="*/ 36495 h 73391"/>
              <a:gd name="connsiteX1" fmla="*/ 47082 w 978428"/>
              <a:gd name="connsiteY1" fmla="*/ 73390 h 73391"/>
              <a:gd name="connsiteX2" fmla="*/ 0 w 978428"/>
              <a:gd name="connsiteY2" fmla="*/ 37702 h 73391"/>
              <a:gd name="connsiteX3" fmla="*/ 47886 w 978428"/>
              <a:gd name="connsiteY3" fmla="*/ 2 h 73391"/>
              <a:gd name="connsiteX4" fmla="*/ 84330 w 978428"/>
              <a:gd name="connsiteY4" fmla="*/ 36741 h 73391"/>
              <a:gd name="connsiteX5" fmla="*/ 978428 w 978428"/>
              <a:gd name="connsiteY5" fmla="*/ 58879 h 73391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93760 w 987681"/>
              <a:gd name="connsiteY0" fmla="*/ 36494 h 73390"/>
              <a:gd name="connsiteX1" fmla="*/ 56335 w 987681"/>
              <a:gd name="connsiteY1" fmla="*/ 73389 h 73390"/>
              <a:gd name="connsiteX2" fmla="*/ 0 w 987681"/>
              <a:gd name="connsiteY2" fmla="*/ 35287 h 73390"/>
              <a:gd name="connsiteX3" fmla="*/ 57139 w 987681"/>
              <a:gd name="connsiteY3" fmla="*/ 1 h 73390"/>
              <a:gd name="connsiteX4" fmla="*/ 93583 w 987681"/>
              <a:gd name="connsiteY4" fmla="*/ 36740 h 73390"/>
              <a:gd name="connsiteX5" fmla="*/ 987681 w 987681"/>
              <a:gd name="connsiteY5" fmla="*/ 58878 h 73390"/>
              <a:gd name="connsiteX0" fmla="*/ 73645 w 967566"/>
              <a:gd name="connsiteY0" fmla="*/ 36494 h 73389"/>
              <a:gd name="connsiteX1" fmla="*/ 36220 w 967566"/>
              <a:gd name="connsiteY1" fmla="*/ 73389 h 73389"/>
              <a:gd name="connsiteX2" fmla="*/ 1 w 967566"/>
              <a:gd name="connsiteY2" fmla="*/ 37299 h 73389"/>
              <a:gd name="connsiteX3" fmla="*/ 37024 w 967566"/>
              <a:gd name="connsiteY3" fmla="*/ 1 h 73389"/>
              <a:gd name="connsiteX4" fmla="*/ 73468 w 967566"/>
              <a:gd name="connsiteY4" fmla="*/ 36740 h 73389"/>
              <a:gd name="connsiteX5" fmla="*/ 967566 w 967566"/>
              <a:gd name="connsiteY5" fmla="*/ 58878 h 73389"/>
              <a:gd name="connsiteX0" fmla="*/ 73652 w 967573"/>
              <a:gd name="connsiteY0" fmla="*/ 36494 h 73390"/>
              <a:gd name="connsiteX1" fmla="*/ 36227 w 967573"/>
              <a:gd name="connsiteY1" fmla="*/ 73389 h 73390"/>
              <a:gd name="connsiteX2" fmla="*/ 8 w 967573"/>
              <a:gd name="connsiteY2" fmla="*/ 37299 h 73390"/>
              <a:gd name="connsiteX3" fmla="*/ 37031 w 967573"/>
              <a:gd name="connsiteY3" fmla="*/ 1 h 73390"/>
              <a:gd name="connsiteX4" fmla="*/ 73475 w 967573"/>
              <a:gd name="connsiteY4" fmla="*/ 36740 h 73390"/>
              <a:gd name="connsiteX5" fmla="*/ 967573 w 967573"/>
              <a:gd name="connsiteY5" fmla="*/ 58878 h 73390"/>
              <a:gd name="connsiteX0" fmla="*/ 73655 w 967576"/>
              <a:gd name="connsiteY0" fmla="*/ 36494 h 73487"/>
              <a:gd name="connsiteX1" fmla="*/ 36230 w 967576"/>
              <a:gd name="connsiteY1" fmla="*/ 73389 h 73487"/>
              <a:gd name="connsiteX2" fmla="*/ 11 w 967576"/>
              <a:gd name="connsiteY2" fmla="*/ 37299 h 73487"/>
              <a:gd name="connsiteX3" fmla="*/ 37034 w 967576"/>
              <a:gd name="connsiteY3" fmla="*/ 1 h 73487"/>
              <a:gd name="connsiteX4" fmla="*/ 73478 w 967576"/>
              <a:gd name="connsiteY4" fmla="*/ 36740 h 73487"/>
              <a:gd name="connsiteX5" fmla="*/ 967576 w 967576"/>
              <a:gd name="connsiteY5" fmla="*/ 58878 h 73487"/>
              <a:gd name="connsiteX0" fmla="*/ 73655 w 967576"/>
              <a:gd name="connsiteY0" fmla="*/ 36494 h 73407"/>
              <a:gd name="connsiteX1" fmla="*/ 36230 w 967576"/>
              <a:gd name="connsiteY1" fmla="*/ 73389 h 73407"/>
              <a:gd name="connsiteX2" fmla="*/ 11 w 967576"/>
              <a:gd name="connsiteY2" fmla="*/ 37299 h 73407"/>
              <a:gd name="connsiteX3" fmla="*/ 37034 w 967576"/>
              <a:gd name="connsiteY3" fmla="*/ 1 h 73407"/>
              <a:gd name="connsiteX4" fmla="*/ 73478 w 967576"/>
              <a:gd name="connsiteY4" fmla="*/ 36740 h 73407"/>
              <a:gd name="connsiteX5" fmla="*/ 967576 w 967576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47 w 967568"/>
              <a:gd name="connsiteY0" fmla="*/ 36494 h 73407"/>
              <a:gd name="connsiteX1" fmla="*/ 36222 w 967568"/>
              <a:gd name="connsiteY1" fmla="*/ 73389 h 73407"/>
              <a:gd name="connsiteX2" fmla="*/ 3 w 967568"/>
              <a:gd name="connsiteY2" fmla="*/ 37299 h 73407"/>
              <a:gd name="connsiteX3" fmla="*/ 37026 w 967568"/>
              <a:gd name="connsiteY3" fmla="*/ 1 h 73407"/>
              <a:gd name="connsiteX4" fmla="*/ 73470 w 967568"/>
              <a:gd name="connsiteY4" fmla="*/ 36740 h 73407"/>
              <a:gd name="connsiteX5" fmla="*/ 967568 w 967568"/>
              <a:gd name="connsiteY5" fmla="*/ 58878 h 73407"/>
              <a:gd name="connsiteX0" fmla="*/ 73676 w 967597"/>
              <a:gd name="connsiteY0" fmla="*/ 36494 h 73407"/>
              <a:gd name="connsiteX1" fmla="*/ 36251 w 967597"/>
              <a:gd name="connsiteY1" fmla="*/ 73389 h 73407"/>
              <a:gd name="connsiteX2" fmla="*/ 32 w 967597"/>
              <a:gd name="connsiteY2" fmla="*/ 37299 h 73407"/>
              <a:gd name="connsiteX3" fmla="*/ 37055 w 967597"/>
              <a:gd name="connsiteY3" fmla="*/ 1 h 73407"/>
              <a:gd name="connsiteX4" fmla="*/ 73499 w 967597"/>
              <a:gd name="connsiteY4" fmla="*/ 36740 h 73407"/>
              <a:gd name="connsiteX5" fmla="*/ 967597 w 967597"/>
              <a:gd name="connsiteY5" fmla="*/ 58878 h 73407"/>
              <a:gd name="connsiteX0" fmla="*/ 73658 w 967579"/>
              <a:gd name="connsiteY0" fmla="*/ 36494 h 73407"/>
              <a:gd name="connsiteX1" fmla="*/ 36233 w 967579"/>
              <a:gd name="connsiteY1" fmla="*/ 73389 h 73407"/>
              <a:gd name="connsiteX2" fmla="*/ 14 w 967579"/>
              <a:gd name="connsiteY2" fmla="*/ 37299 h 73407"/>
              <a:gd name="connsiteX3" fmla="*/ 37037 w 967579"/>
              <a:gd name="connsiteY3" fmla="*/ 1 h 73407"/>
              <a:gd name="connsiteX4" fmla="*/ 73481 w 967579"/>
              <a:gd name="connsiteY4" fmla="*/ 36740 h 73407"/>
              <a:gd name="connsiteX5" fmla="*/ 967579 w 967579"/>
              <a:gd name="connsiteY5" fmla="*/ 58878 h 73407"/>
              <a:gd name="connsiteX0" fmla="*/ 73644 w 967565"/>
              <a:gd name="connsiteY0" fmla="*/ 36494 h 73407"/>
              <a:gd name="connsiteX1" fmla="*/ 36219 w 967565"/>
              <a:gd name="connsiteY1" fmla="*/ 73389 h 73407"/>
              <a:gd name="connsiteX2" fmla="*/ 0 w 967565"/>
              <a:gd name="connsiteY2" fmla="*/ 37299 h 73407"/>
              <a:gd name="connsiteX3" fmla="*/ 37023 w 967565"/>
              <a:gd name="connsiteY3" fmla="*/ 1 h 73407"/>
              <a:gd name="connsiteX4" fmla="*/ 73467 w 967565"/>
              <a:gd name="connsiteY4" fmla="*/ 36740 h 73407"/>
              <a:gd name="connsiteX5" fmla="*/ 967565 w 967565"/>
              <a:gd name="connsiteY5" fmla="*/ 58878 h 73407"/>
              <a:gd name="connsiteX0" fmla="*/ 73644 w 967565"/>
              <a:gd name="connsiteY0" fmla="*/ 36530 h 73443"/>
              <a:gd name="connsiteX1" fmla="*/ 36219 w 967565"/>
              <a:gd name="connsiteY1" fmla="*/ 73425 h 73443"/>
              <a:gd name="connsiteX2" fmla="*/ 0 w 967565"/>
              <a:gd name="connsiteY2" fmla="*/ 37335 h 73443"/>
              <a:gd name="connsiteX3" fmla="*/ 37023 w 967565"/>
              <a:gd name="connsiteY3" fmla="*/ 37 h 73443"/>
              <a:gd name="connsiteX4" fmla="*/ 73467 w 967565"/>
              <a:gd name="connsiteY4" fmla="*/ 36776 h 73443"/>
              <a:gd name="connsiteX5" fmla="*/ 967565 w 967565"/>
              <a:gd name="connsiteY5" fmla="*/ 58914 h 73443"/>
              <a:gd name="connsiteX0" fmla="*/ 73644 w 967565"/>
              <a:gd name="connsiteY0" fmla="*/ 36501 h 73414"/>
              <a:gd name="connsiteX1" fmla="*/ 36219 w 967565"/>
              <a:gd name="connsiteY1" fmla="*/ 73396 h 73414"/>
              <a:gd name="connsiteX2" fmla="*/ 0 w 967565"/>
              <a:gd name="connsiteY2" fmla="*/ 37306 h 73414"/>
              <a:gd name="connsiteX3" fmla="*/ 37023 w 967565"/>
              <a:gd name="connsiteY3" fmla="*/ 8 h 73414"/>
              <a:gd name="connsiteX4" fmla="*/ 73467 w 967565"/>
              <a:gd name="connsiteY4" fmla="*/ 36747 h 73414"/>
              <a:gd name="connsiteX5" fmla="*/ 967565 w 967565"/>
              <a:gd name="connsiteY5" fmla="*/ 58885 h 73414"/>
              <a:gd name="connsiteX0" fmla="*/ 73644 w 967565"/>
              <a:gd name="connsiteY0" fmla="*/ 36514 h 73427"/>
              <a:gd name="connsiteX1" fmla="*/ 36219 w 967565"/>
              <a:gd name="connsiteY1" fmla="*/ 73409 h 73427"/>
              <a:gd name="connsiteX2" fmla="*/ 0 w 967565"/>
              <a:gd name="connsiteY2" fmla="*/ 37319 h 73427"/>
              <a:gd name="connsiteX3" fmla="*/ 37023 w 967565"/>
              <a:gd name="connsiteY3" fmla="*/ 21 h 73427"/>
              <a:gd name="connsiteX4" fmla="*/ 73467 w 967565"/>
              <a:gd name="connsiteY4" fmla="*/ 36760 h 73427"/>
              <a:gd name="connsiteX5" fmla="*/ 967565 w 967565"/>
              <a:gd name="connsiteY5" fmla="*/ 58898 h 73427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22"/>
              <a:gd name="connsiteX1" fmla="*/ 36219 w 967565"/>
              <a:gd name="connsiteY1" fmla="*/ 73404 h 73422"/>
              <a:gd name="connsiteX2" fmla="*/ 0 w 967565"/>
              <a:gd name="connsiteY2" fmla="*/ 37314 h 73422"/>
              <a:gd name="connsiteX3" fmla="*/ 37023 w 967565"/>
              <a:gd name="connsiteY3" fmla="*/ 16 h 73422"/>
              <a:gd name="connsiteX4" fmla="*/ 73467 w 967565"/>
              <a:gd name="connsiteY4" fmla="*/ 36755 h 73422"/>
              <a:gd name="connsiteX5" fmla="*/ 967565 w 967565"/>
              <a:gd name="connsiteY5" fmla="*/ 58893 h 73422"/>
              <a:gd name="connsiteX0" fmla="*/ 73644 w 967565"/>
              <a:gd name="connsiteY0" fmla="*/ 36509 h 73404"/>
              <a:gd name="connsiteX1" fmla="*/ 36219 w 967565"/>
              <a:gd name="connsiteY1" fmla="*/ 73404 h 73404"/>
              <a:gd name="connsiteX2" fmla="*/ 0 w 967565"/>
              <a:gd name="connsiteY2" fmla="*/ 37314 h 73404"/>
              <a:gd name="connsiteX3" fmla="*/ 37023 w 967565"/>
              <a:gd name="connsiteY3" fmla="*/ 16 h 73404"/>
              <a:gd name="connsiteX4" fmla="*/ 73467 w 967565"/>
              <a:gd name="connsiteY4" fmla="*/ 36755 h 73404"/>
              <a:gd name="connsiteX5" fmla="*/ 967565 w 967565"/>
              <a:gd name="connsiteY5" fmla="*/ 58893 h 73404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9 h 73450"/>
              <a:gd name="connsiteX1" fmla="*/ 36219 w 967565"/>
              <a:gd name="connsiteY1" fmla="*/ 73404 h 73450"/>
              <a:gd name="connsiteX2" fmla="*/ 0 w 967565"/>
              <a:gd name="connsiteY2" fmla="*/ 37314 h 73450"/>
              <a:gd name="connsiteX3" fmla="*/ 37023 w 967565"/>
              <a:gd name="connsiteY3" fmla="*/ 16 h 73450"/>
              <a:gd name="connsiteX4" fmla="*/ 73467 w 967565"/>
              <a:gd name="connsiteY4" fmla="*/ 36755 h 73450"/>
              <a:gd name="connsiteX5" fmla="*/ 967565 w 967565"/>
              <a:gd name="connsiteY5" fmla="*/ 58893 h 73450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3467 w 967565"/>
              <a:gd name="connsiteY4" fmla="*/ 36747 h 73442"/>
              <a:gd name="connsiteX5" fmla="*/ 967565 w 967565"/>
              <a:gd name="connsiteY5" fmla="*/ 58885 h 73442"/>
              <a:gd name="connsiteX0" fmla="*/ 73644 w 967565"/>
              <a:gd name="connsiteY0" fmla="*/ 36501 h 73442"/>
              <a:gd name="connsiteX1" fmla="*/ 36219 w 967565"/>
              <a:gd name="connsiteY1" fmla="*/ 73396 h 73442"/>
              <a:gd name="connsiteX2" fmla="*/ 0 w 967565"/>
              <a:gd name="connsiteY2" fmla="*/ 37306 h 73442"/>
              <a:gd name="connsiteX3" fmla="*/ 37023 w 967565"/>
              <a:gd name="connsiteY3" fmla="*/ 8 h 73442"/>
              <a:gd name="connsiteX4" fmla="*/ 72260 w 967565"/>
              <a:gd name="connsiteY4" fmla="*/ 36345 h 73442"/>
              <a:gd name="connsiteX5" fmla="*/ 967565 w 967565"/>
              <a:gd name="connsiteY5" fmla="*/ 58885 h 73442"/>
              <a:gd name="connsiteX0" fmla="*/ 73644 w 967565"/>
              <a:gd name="connsiteY0" fmla="*/ 36501 h 73396"/>
              <a:gd name="connsiteX1" fmla="*/ 36219 w 967565"/>
              <a:gd name="connsiteY1" fmla="*/ 73396 h 73396"/>
              <a:gd name="connsiteX2" fmla="*/ 0 w 967565"/>
              <a:gd name="connsiteY2" fmla="*/ 37306 h 73396"/>
              <a:gd name="connsiteX3" fmla="*/ 37023 w 967565"/>
              <a:gd name="connsiteY3" fmla="*/ 8 h 73396"/>
              <a:gd name="connsiteX4" fmla="*/ 72260 w 967565"/>
              <a:gd name="connsiteY4" fmla="*/ 36345 h 73396"/>
              <a:gd name="connsiteX5" fmla="*/ 967565 w 967565"/>
              <a:gd name="connsiteY5" fmla="*/ 58885 h 73396"/>
              <a:gd name="connsiteX0" fmla="*/ 73644 w 967565"/>
              <a:gd name="connsiteY0" fmla="*/ 36501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2260 w 967565"/>
              <a:gd name="connsiteY4" fmla="*/ 36345 h 73399"/>
              <a:gd name="connsiteX5" fmla="*/ 967565 w 967565"/>
              <a:gd name="connsiteY5" fmla="*/ 58885 h 73399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2260 w 967565"/>
              <a:gd name="connsiteY4" fmla="*/ 36345 h 73398"/>
              <a:gd name="connsiteX5" fmla="*/ 967565 w 967565"/>
              <a:gd name="connsiteY5" fmla="*/ 58885 h 73398"/>
              <a:gd name="connsiteX0" fmla="*/ 71632 w 967565"/>
              <a:gd name="connsiteY0" fmla="*/ 36903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4448 w 967565"/>
              <a:gd name="connsiteY0" fmla="*/ 45352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400"/>
              <a:gd name="connsiteX1" fmla="*/ 36219 w 967565"/>
              <a:gd name="connsiteY1" fmla="*/ 73396 h 73400"/>
              <a:gd name="connsiteX2" fmla="*/ 0 w 967565"/>
              <a:gd name="connsiteY2" fmla="*/ 37306 h 73400"/>
              <a:gd name="connsiteX3" fmla="*/ 37023 w 967565"/>
              <a:gd name="connsiteY3" fmla="*/ 8 h 73400"/>
              <a:gd name="connsiteX4" fmla="*/ 73065 w 967565"/>
              <a:gd name="connsiteY4" fmla="*/ 35540 h 73400"/>
              <a:gd name="connsiteX5" fmla="*/ 967565 w 967565"/>
              <a:gd name="connsiteY5" fmla="*/ 58885 h 73400"/>
              <a:gd name="connsiteX0" fmla="*/ 72839 w 967565"/>
              <a:gd name="connsiteY0" fmla="*/ 35294 h 73399"/>
              <a:gd name="connsiteX1" fmla="*/ 36219 w 967565"/>
              <a:gd name="connsiteY1" fmla="*/ 73396 h 73399"/>
              <a:gd name="connsiteX2" fmla="*/ 0 w 967565"/>
              <a:gd name="connsiteY2" fmla="*/ 37306 h 73399"/>
              <a:gd name="connsiteX3" fmla="*/ 37023 w 967565"/>
              <a:gd name="connsiteY3" fmla="*/ 8 h 73399"/>
              <a:gd name="connsiteX4" fmla="*/ 73065 w 967565"/>
              <a:gd name="connsiteY4" fmla="*/ 35540 h 73399"/>
              <a:gd name="connsiteX5" fmla="*/ 967565 w 967565"/>
              <a:gd name="connsiteY5" fmla="*/ 58885 h 73399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7023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7023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303 h 73407"/>
              <a:gd name="connsiteX1" fmla="*/ 36219 w 967565"/>
              <a:gd name="connsiteY1" fmla="*/ 73405 h 73407"/>
              <a:gd name="connsiteX2" fmla="*/ 0 w 967565"/>
              <a:gd name="connsiteY2" fmla="*/ 37315 h 73407"/>
              <a:gd name="connsiteX3" fmla="*/ 35816 w 967565"/>
              <a:gd name="connsiteY3" fmla="*/ 17 h 73407"/>
              <a:gd name="connsiteX4" fmla="*/ 73065 w 967565"/>
              <a:gd name="connsiteY4" fmla="*/ 35549 h 73407"/>
              <a:gd name="connsiteX5" fmla="*/ 967565 w 967565"/>
              <a:gd name="connsiteY5" fmla="*/ 58894 h 73407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967565"/>
              <a:gd name="connsiteY0" fmla="*/ 35294 h 73398"/>
              <a:gd name="connsiteX1" fmla="*/ 36219 w 967565"/>
              <a:gd name="connsiteY1" fmla="*/ 73396 h 73398"/>
              <a:gd name="connsiteX2" fmla="*/ 0 w 967565"/>
              <a:gd name="connsiteY2" fmla="*/ 37306 h 73398"/>
              <a:gd name="connsiteX3" fmla="*/ 35816 w 967565"/>
              <a:gd name="connsiteY3" fmla="*/ 8 h 73398"/>
              <a:gd name="connsiteX4" fmla="*/ 73065 w 967565"/>
              <a:gd name="connsiteY4" fmla="*/ 35540 h 73398"/>
              <a:gd name="connsiteX5" fmla="*/ 967565 w 967565"/>
              <a:gd name="connsiteY5" fmla="*/ 58885 h 73398"/>
              <a:gd name="connsiteX0" fmla="*/ 72839 w 1300939"/>
              <a:gd name="connsiteY0" fmla="*/ 35294 h 73398"/>
              <a:gd name="connsiteX1" fmla="*/ 36219 w 1300939"/>
              <a:gd name="connsiteY1" fmla="*/ 73396 h 73398"/>
              <a:gd name="connsiteX2" fmla="*/ 0 w 1300939"/>
              <a:gd name="connsiteY2" fmla="*/ 37306 h 73398"/>
              <a:gd name="connsiteX3" fmla="*/ 35816 w 1300939"/>
              <a:gd name="connsiteY3" fmla="*/ 8 h 73398"/>
              <a:gd name="connsiteX4" fmla="*/ 73065 w 1300939"/>
              <a:gd name="connsiteY4" fmla="*/ 35540 h 73398"/>
              <a:gd name="connsiteX5" fmla="*/ 1300939 w 1300939"/>
              <a:gd name="connsiteY5" fmla="*/ 65360 h 73398"/>
              <a:gd name="connsiteX0" fmla="*/ 72839 w 1745944"/>
              <a:gd name="connsiteY0" fmla="*/ 35294 h 73398"/>
              <a:gd name="connsiteX1" fmla="*/ 36219 w 1745944"/>
              <a:gd name="connsiteY1" fmla="*/ 73396 h 73398"/>
              <a:gd name="connsiteX2" fmla="*/ 0 w 1745944"/>
              <a:gd name="connsiteY2" fmla="*/ 37306 h 73398"/>
              <a:gd name="connsiteX3" fmla="*/ 35816 w 1745944"/>
              <a:gd name="connsiteY3" fmla="*/ 8 h 73398"/>
              <a:gd name="connsiteX4" fmla="*/ 73065 w 1745944"/>
              <a:gd name="connsiteY4" fmla="*/ 35540 h 73398"/>
              <a:gd name="connsiteX5" fmla="*/ 1745944 w 1745944"/>
              <a:gd name="connsiteY5" fmla="*/ 52049 h 73398"/>
              <a:gd name="connsiteX0" fmla="*/ 72839 w 2995888"/>
              <a:gd name="connsiteY0" fmla="*/ 35294 h 109067"/>
              <a:gd name="connsiteX1" fmla="*/ 36219 w 2995888"/>
              <a:gd name="connsiteY1" fmla="*/ 73396 h 109067"/>
              <a:gd name="connsiteX2" fmla="*/ 0 w 2995888"/>
              <a:gd name="connsiteY2" fmla="*/ 37306 h 109067"/>
              <a:gd name="connsiteX3" fmla="*/ 35816 w 2995888"/>
              <a:gd name="connsiteY3" fmla="*/ 8 h 109067"/>
              <a:gd name="connsiteX4" fmla="*/ 73065 w 2995888"/>
              <a:gd name="connsiteY4" fmla="*/ 35540 h 109067"/>
              <a:gd name="connsiteX5" fmla="*/ 2995888 w 2995888"/>
              <a:gd name="connsiteY5" fmla="*/ 109067 h 109067"/>
              <a:gd name="connsiteX0" fmla="*/ 72839 w 4440867"/>
              <a:gd name="connsiteY0" fmla="*/ 35294 h 107831"/>
              <a:gd name="connsiteX1" fmla="*/ 36219 w 4440867"/>
              <a:gd name="connsiteY1" fmla="*/ 73396 h 107831"/>
              <a:gd name="connsiteX2" fmla="*/ 0 w 4440867"/>
              <a:gd name="connsiteY2" fmla="*/ 37306 h 107831"/>
              <a:gd name="connsiteX3" fmla="*/ 35816 w 4440867"/>
              <a:gd name="connsiteY3" fmla="*/ 8 h 107831"/>
              <a:gd name="connsiteX4" fmla="*/ 73065 w 4440867"/>
              <a:gd name="connsiteY4" fmla="*/ 35540 h 107831"/>
              <a:gd name="connsiteX5" fmla="*/ 4440867 w 4440867"/>
              <a:gd name="connsiteY5" fmla="*/ 107831 h 10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867" h="107831">
                <a:moveTo>
                  <a:pt x="72839" y="35294"/>
                </a:moveTo>
                <a:cubicBezTo>
                  <a:pt x="74850" y="55852"/>
                  <a:pt x="56538" y="73664"/>
                  <a:pt x="36219" y="73396"/>
                </a:cubicBezTo>
                <a:cubicBezTo>
                  <a:pt x="17508" y="72725"/>
                  <a:pt x="1073" y="59595"/>
                  <a:pt x="0" y="37306"/>
                </a:cubicBezTo>
                <a:cubicBezTo>
                  <a:pt x="536" y="8578"/>
                  <a:pt x="23974" y="-302"/>
                  <a:pt x="35816" y="8"/>
                </a:cubicBezTo>
                <a:cubicBezTo>
                  <a:pt x="50071" y="-85"/>
                  <a:pt x="72032" y="9592"/>
                  <a:pt x="73065" y="35540"/>
                </a:cubicBezTo>
                <a:lnTo>
                  <a:pt x="4440867" y="107831"/>
                </a:lnTo>
              </a:path>
            </a:pathLst>
          </a:custGeom>
          <a:solidFill>
            <a:schemeClr val="accent1"/>
          </a:solidFill>
          <a:ln w="22225">
            <a:solidFill>
              <a:schemeClr val="tx2"/>
            </a:solidFill>
            <a:miter lim="800000"/>
          </a:ln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     </a:t>
            </a:r>
          </a:p>
        </p:txBody>
      </p:sp>
      <p:sp>
        <p:nvSpPr>
          <p:cNvPr id="62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6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64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5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6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7" name="Textplatzhalter 3"/>
          <p:cNvSpPr>
            <a:spLocks noGrp="1"/>
          </p:cNvSpPr>
          <p:nvPr>
            <p:ph type="body" sz="quarter" idx="53" hasCustomPrompt="1"/>
          </p:nvPr>
        </p:nvSpPr>
        <p:spPr bwMode="gray">
          <a:xfrm>
            <a:off x="396000" y="5252601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68" name="Textplatzhalter 3"/>
          <p:cNvSpPr>
            <a:spLocks noGrp="1"/>
          </p:cNvSpPr>
          <p:nvPr>
            <p:ph type="body" sz="quarter" idx="54" hasCustomPrompt="1"/>
          </p:nvPr>
        </p:nvSpPr>
        <p:spPr bwMode="gray">
          <a:xfrm>
            <a:off x="4223026" y="5252601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Text CorpoS 15 pt. // kleineren Text: Listenebene erhöhen</a:t>
            </a:r>
          </a:p>
        </p:txBody>
      </p:sp>
      <p:sp>
        <p:nvSpPr>
          <p:cNvPr id="69" name="Textplatzhalter 3"/>
          <p:cNvSpPr>
            <a:spLocks noGrp="1"/>
          </p:cNvSpPr>
          <p:nvPr>
            <p:ph type="body" sz="quarter" idx="55" hasCustomPrompt="1"/>
          </p:nvPr>
        </p:nvSpPr>
        <p:spPr bwMode="gray">
          <a:xfrm>
            <a:off x="6134851" y="5252601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Text CorpoS 15 pt. // kleineren Text: Listenebene erhöhen</a:t>
            </a:r>
          </a:p>
        </p:txBody>
      </p:sp>
      <p:sp>
        <p:nvSpPr>
          <p:cNvPr id="70" name="Textplatzhalter 3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396000" y="1516936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71" name="Textplatzhalter 3"/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396000" y="2758867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72" name="Textplatzhalter 3"/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396000" y="4005735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73" name="Textplatzhalter 3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8046674" y="1516936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74" name="Textplatzhalter 3"/>
          <p:cNvSpPr>
            <a:spLocks noGrp="1"/>
          </p:cNvSpPr>
          <p:nvPr>
            <p:ph type="body" sz="quarter" idx="50" hasCustomPrompt="1"/>
          </p:nvPr>
        </p:nvSpPr>
        <p:spPr bwMode="gray">
          <a:xfrm>
            <a:off x="9245474" y="2763803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76" name="Textplatzhalter 3"/>
          <p:cNvSpPr>
            <a:spLocks noGrp="1"/>
          </p:cNvSpPr>
          <p:nvPr>
            <p:ph type="body" sz="quarter" idx="51" hasCustomPrompt="1"/>
          </p:nvPr>
        </p:nvSpPr>
        <p:spPr bwMode="gray">
          <a:xfrm>
            <a:off x="9245474" y="4010671"/>
            <a:ext cx="25560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77" name="Textplatzhalter 3"/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6134851" y="1516936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Text CorpoS 15 pt. // kleineren Text: Listenebene erhöhen</a:t>
            </a:r>
          </a:p>
        </p:txBody>
      </p:sp>
      <p:sp>
        <p:nvSpPr>
          <p:cNvPr id="78" name="Textplatzhalter 3"/>
          <p:cNvSpPr>
            <a:spLocks noGrp="1"/>
          </p:cNvSpPr>
          <p:nvPr>
            <p:ph type="body" sz="quarter" idx="52" hasCustomPrompt="1"/>
          </p:nvPr>
        </p:nvSpPr>
        <p:spPr bwMode="gray">
          <a:xfrm>
            <a:off x="8046674" y="5252601"/>
            <a:ext cx="37548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Text in CorpoS in 15 pt. einfügen // für kleineren Text: Start // Absatz // Listenebene erhöhen</a:t>
            </a:r>
          </a:p>
        </p:txBody>
      </p:sp>
      <p:sp>
        <p:nvSpPr>
          <p:cNvPr id="79" name="Textplatzhalter 3"/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4223026" y="1516936"/>
            <a:ext cx="1839600" cy="1173600"/>
          </a:xfrm>
          <a:solidFill>
            <a:schemeClr val="tx2"/>
          </a:solidFill>
        </p:spPr>
        <p:txBody>
          <a:bodyPr lIns="71990" tIns="71990" rIns="71990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Text CorpoS 15 pt. // kleineren Text: Listenebene erhöhen</a:t>
            </a:r>
          </a:p>
        </p:txBody>
      </p:sp>
      <p:sp>
        <p:nvSpPr>
          <p:cNvPr id="34" name="Fußzeilenplatzhalter 4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35" name="Foliennummernplatzhalter 5"/>
          <p:cNvSpPr>
            <a:spLocks noGrp="1"/>
          </p:cNvSpPr>
          <p:nvPr>
            <p:ph type="sldNum" sz="quarter" idx="4"/>
          </p:nvPr>
        </p:nvSpPr>
        <p:spPr bwMode="black"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62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in weißem Satzsp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15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95288" y="1511301"/>
            <a:ext cx="11406187" cy="4914900"/>
          </a:xfrm>
          <a:solidFill>
            <a:srgbClr val="FFFFFF"/>
          </a:solidFill>
        </p:spPr>
        <p:txBody>
          <a:bodyPr lIns="72000" tIns="72000" rIns="72000" bIns="72000"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  <a:lvl6pPr>
              <a:defRPr>
                <a:solidFill>
                  <a:srgbClr val="000000"/>
                </a:solidFill>
              </a:defRPr>
            </a:lvl6pPr>
            <a:lvl7pPr>
              <a:defRPr>
                <a:solidFill>
                  <a:srgbClr val="000000"/>
                </a:solidFill>
              </a:defRPr>
            </a:lvl7pPr>
            <a:lvl8pPr>
              <a:defRPr>
                <a:solidFill>
                  <a:srgbClr val="000000"/>
                </a:solidFill>
              </a:defRPr>
            </a:lvl8pPr>
            <a:lvl9pPr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de-DE" noProof="0" dirty="0"/>
              <a:t>Inhalt oder 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67497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platzhalter 3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396000" y="3851886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 </a:t>
            </a:r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396000" y="3383769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 </a:t>
            </a:r>
          </a:p>
        </p:txBody>
      </p:sp>
      <p:sp>
        <p:nvSpPr>
          <p:cNvPr id="30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3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32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33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34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35" name="Textplatzhalt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96000" y="1511301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 </a:t>
            </a:r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6000" y="1980001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 </a:t>
            </a:r>
          </a:p>
        </p:txBody>
      </p:sp>
      <p:sp>
        <p:nvSpPr>
          <p:cNvPr id="37" name="Textplatzhalter 3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000" y="2915651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 </a:t>
            </a:r>
          </a:p>
        </p:txBody>
      </p:sp>
      <p:sp>
        <p:nvSpPr>
          <p:cNvPr id="38" name="Textplatzhalter 3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396000" y="4320000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 </a:t>
            </a:r>
          </a:p>
        </p:txBody>
      </p:sp>
      <p:sp>
        <p:nvSpPr>
          <p:cNvPr id="39" name="Textplatzhalter 3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396000" y="2447534"/>
            <a:ext cx="3754800" cy="396000"/>
          </a:xfrm>
          <a:solidFill>
            <a:schemeClr val="tx2"/>
          </a:solidFill>
        </p:spPr>
        <p:txBody>
          <a:bodyPr lIns="107985" tIns="35995" rIns="107985" bIns="3599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 </a:t>
            </a:r>
          </a:p>
        </p:txBody>
      </p:sp>
      <p:sp>
        <p:nvSpPr>
          <p:cNvPr id="40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222800" y="1511300"/>
            <a:ext cx="7578675" cy="32047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7" name="Fußzeilenplatzhalter 4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 bwMode="black"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6643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37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38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39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6000" y="4044227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40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8046676" y="1512000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41" name="Bildplatzhalter 8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046676" y="4044227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42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221337" y="1512000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43" name="Bildplatzhalter 8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221337" y="4044227"/>
            <a:ext cx="37548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44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5999" y="3501248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 baseline="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in CorpoS 15 pt.</a:t>
            </a:r>
          </a:p>
        </p:txBody>
      </p:sp>
      <p:sp>
        <p:nvSpPr>
          <p:cNvPr id="45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1" y="603098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in CorpoS 15 pt.</a:t>
            </a:r>
          </a:p>
        </p:txBody>
      </p:sp>
      <p:sp>
        <p:nvSpPr>
          <p:cNvPr id="46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221337" y="3501248"/>
            <a:ext cx="3754800" cy="324000"/>
          </a:xfrm>
        </p:spPr>
        <p:txBody>
          <a:bodyPr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in CorpoS 15 pt.</a:t>
            </a:r>
          </a:p>
        </p:txBody>
      </p:sp>
      <p:sp>
        <p:nvSpPr>
          <p:cNvPr id="47" name="Textplatzhalt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46676" y="3501248"/>
            <a:ext cx="3754800" cy="324000"/>
          </a:xfrm>
        </p:spPr>
        <p:txBody>
          <a:bodyPr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in CorpoS 15 pt.</a:t>
            </a:r>
          </a:p>
        </p:txBody>
      </p:sp>
      <p:sp>
        <p:nvSpPr>
          <p:cNvPr id="48" name="Textplatzhalter 3"/>
          <p:cNvSpPr>
            <a:spLocks noGrp="1"/>
          </p:cNvSpPr>
          <p:nvPr>
            <p:ph type="body" sz="quarter" idx="23" hasCustomPrompt="1"/>
          </p:nvPr>
        </p:nvSpPr>
        <p:spPr>
          <a:xfrm>
            <a:off x="4221338" y="603098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in CorpoS 15 pt.</a:t>
            </a:r>
          </a:p>
        </p:txBody>
      </p:sp>
      <p:sp>
        <p:nvSpPr>
          <p:cNvPr id="49" name="Textplatzhalt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46676" y="603098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in CorpoS 15 pt.</a:t>
            </a:r>
          </a:p>
        </p:txBody>
      </p:sp>
      <p:sp>
        <p:nvSpPr>
          <p:cNvPr id="50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51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52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1" name="Fußzeilenplatzhalter 4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22" name="Foliennummernplatzhalter 5"/>
          <p:cNvSpPr>
            <a:spLocks noGrp="1"/>
          </p:cNvSpPr>
          <p:nvPr>
            <p:ph type="sldNum" sz="quarter" idx="4"/>
          </p:nvPr>
        </p:nvSpPr>
        <p:spPr bwMode="black"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3538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24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25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3754800" cy="37548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26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8046676" y="1512000"/>
            <a:ext cx="3754800" cy="37548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27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221337" y="1512000"/>
            <a:ext cx="3754800" cy="37548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2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5999" y="531360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221337" y="531360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38" name="Textplatzhalt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046676" y="5313600"/>
            <a:ext cx="37548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39" name="Textplatzhalt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0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1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4"/>
          </p:nvPr>
        </p:nvSpPr>
        <p:spPr bwMode="black"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4859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2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27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6663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28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6001" y="4044227"/>
            <a:ext cx="56663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3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6001" y="3501248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38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2" y="6030980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39" name="Bildplatzhalter 8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135076" y="1511300"/>
            <a:ext cx="56663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40" name="Bildplatzhalter 8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135076" y="4043527"/>
            <a:ext cx="56663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41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35076" y="3500548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2" name="Textplatzhalt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135076" y="6030280"/>
            <a:ext cx="5666399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3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5" name="Textplatzhalt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Fußzeilenplatzhalter 4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 bwMode="black"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25110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34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35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0" y="1512000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36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96000" y="4044227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45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96000" y="35012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6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96001" y="60309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47" name="Bildplatzhalter 8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134849" y="1511300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48" name="Bildplatzhalter 8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6134849" y="4043527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49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34849" y="35005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50" name="Textplatzhalt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134851" y="60302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51" name="Bildplatzhalter 8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3265425" y="1511300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52" name="Bildplatzhalter 8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3265425" y="4043527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53" name="Textplatzhalter 3"/>
          <p:cNvSpPr>
            <a:spLocks noGrp="1"/>
          </p:cNvSpPr>
          <p:nvPr>
            <p:ph type="body" sz="quarter" idx="31" hasCustomPrompt="1"/>
          </p:nvPr>
        </p:nvSpPr>
        <p:spPr>
          <a:xfrm>
            <a:off x="3265425" y="3500548"/>
            <a:ext cx="2797200" cy="324000"/>
          </a:xfrm>
        </p:spPr>
        <p:txBody>
          <a:bodyPr/>
          <a:lstStyle>
            <a:lvl1pPr marL="0" marR="0" indent="0" algn="l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54" name="Textplatzhalter 3"/>
          <p:cNvSpPr>
            <a:spLocks noGrp="1"/>
          </p:cNvSpPr>
          <p:nvPr>
            <p:ph type="body" sz="quarter" idx="32" hasCustomPrompt="1"/>
          </p:nvPr>
        </p:nvSpPr>
        <p:spPr>
          <a:xfrm>
            <a:off x="3265426" y="60302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55" name="Bildplatzhalter 8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9004275" y="1511300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56" name="Bildplatzhalter 8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004275" y="4043527"/>
            <a:ext cx="2797200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57" name="Textplatzhalter 3"/>
          <p:cNvSpPr>
            <a:spLocks noGrp="1"/>
          </p:cNvSpPr>
          <p:nvPr>
            <p:ph type="body" sz="quarter" idx="35" hasCustomPrompt="1"/>
          </p:nvPr>
        </p:nvSpPr>
        <p:spPr>
          <a:xfrm>
            <a:off x="9004275" y="3500548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36" hasCustomPrompt="1"/>
          </p:nvPr>
        </p:nvSpPr>
        <p:spPr>
          <a:xfrm>
            <a:off x="9004275" y="6030280"/>
            <a:ext cx="2797200" cy="324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Bildunterschrift CorpoS 15 pt.</a:t>
            </a:r>
          </a:p>
        </p:txBody>
      </p:sp>
      <p:sp>
        <p:nvSpPr>
          <p:cNvPr id="59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0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61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26" name="Foliennummernplatzhalter 5"/>
          <p:cNvSpPr>
            <a:spLocks noGrp="1"/>
          </p:cNvSpPr>
          <p:nvPr>
            <p:ph type="sldNum" sz="quarter" idx="4"/>
          </p:nvPr>
        </p:nvSpPr>
        <p:spPr bwMode="black"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40920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s mit Textanmerk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omplett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/>
          </a:p>
        </p:txBody>
      </p:sp>
      <p:grpSp>
        <p:nvGrpSpPr>
          <p:cNvPr id="64" name="Horizontal // fein" hidden="1"/>
          <p:cNvGrpSpPr/>
          <p:nvPr userDrawn="1"/>
        </p:nvGrpSpPr>
        <p:grpSpPr>
          <a:xfrm>
            <a:off x="395880" y="1511767"/>
            <a:ext cx="11399452" cy="3895508"/>
            <a:chOff x="396086" y="1511767"/>
            <a:chExt cx="11405389" cy="3895508"/>
          </a:xfrm>
        </p:grpSpPr>
        <p:sp>
          <p:nvSpPr>
            <p:cNvPr id="44" name="Links // Links"/>
            <p:cNvSpPr/>
            <p:nvPr userDrawn="1"/>
          </p:nvSpPr>
          <p:spPr>
            <a:xfrm>
              <a:off x="39608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5" name="Links // Rechts"/>
            <p:cNvSpPr/>
            <p:nvPr userDrawn="1"/>
          </p:nvSpPr>
          <p:spPr>
            <a:xfrm>
              <a:off x="230877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6" name="Rechts // Links"/>
            <p:cNvSpPr/>
            <p:nvPr userDrawn="1"/>
          </p:nvSpPr>
          <p:spPr>
            <a:xfrm>
              <a:off x="804683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7" name="Rechts // Rechts"/>
            <p:cNvSpPr/>
            <p:nvPr userDrawn="1"/>
          </p:nvSpPr>
          <p:spPr>
            <a:xfrm>
              <a:off x="995952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8" name="Mitte // Links"/>
            <p:cNvSpPr/>
            <p:nvPr userDrawn="1"/>
          </p:nvSpPr>
          <p:spPr>
            <a:xfrm>
              <a:off x="422146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9" name="Mitte // Rechts"/>
            <p:cNvSpPr/>
            <p:nvPr userDrawn="1"/>
          </p:nvSpPr>
          <p:spPr>
            <a:xfrm>
              <a:off x="613415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0" name="Links // Links"/>
            <p:cNvSpPr/>
            <p:nvPr userDrawn="1"/>
          </p:nvSpPr>
          <p:spPr>
            <a:xfrm>
              <a:off x="135243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1" name="Links // Rechts"/>
            <p:cNvSpPr/>
            <p:nvPr userDrawn="1"/>
          </p:nvSpPr>
          <p:spPr>
            <a:xfrm>
              <a:off x="326511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2" name="Rechts // Links"/>
            <p:cNvSpPr/>
            <p:nvPr userDrawn="1"/>
          </p:nvSpPr>
          <p:spPr>
            <a:xfrm>
              <a:off x="900318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3" name="Rechts // Rechts"/>
            <p:cNvSpPr/>
            <p:nvPr userDrawn="1"/>
          </p:nvSpPr>
          <p:spPr>
            <a:xfrm>
              <a:off x="10915875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4" name="Mitte // Links"/>
            <p:cNvSpPr/>
            <p:nvPr userDrawn="1"/>
          </p:nvSpPr>
          <p:spPr>
            <a:xfrm>
              <a:off x="517780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5" name="Mitte // Rechts"/>
            <p:cNvSpPr/>
            <p:nvPr userDrawn="1"/>
          </p:nvSpPr>
          <p:spPr>
            <a:xfrm>
              <a:off x="709049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</p:grpSp>
      <p:grpSp>
        <p:nvGrpSpPr>
          <p:cNvPr id="65" name="Abstand Horizontal // fein" hidden="1"/>
          <p:cNvGrpSpPr/>
          <p:nvPr userDrawn="1"/>
        </p:nvGrpSpPr>
        <p:grpSpPr>
          <a:xfrm>
            <a:off x="1280393" y="1511767"/>
            <a:ext cx="9630427" cy="3895508"/>
            <a:chOff x="1281058" y="1511767"/>
            <a:chExt cx="9635443" cy="3895508"/>
          </a:xfrm>
        </p:grpSpPr>
        <p:sp>
          <p:nvSpPr>
            <p:cNvPr id="58" name="Abstand Rechts // Mitte"/>
            <p:cNvSpPr/>
            <p:nvPr userDrawn="1"/>
          </p:nvSpPr>
          <p:spPr>
            <a:xfrm>
              <a:off x="8931814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9" name="Abstand Links // Mitte"/>
            <p:cNvSpPr/>
            <p:nvPr userDrawn="1"/>
          </p:nvSpPr>
          <p:spPr>
            <a:xfrm>
              <a:off x="1281058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60" name="Abstand Mitte // Mitte"/>
            <p:cNvSpPr/>
            <p:nvPr userDrawn="1"/>
          </p:nvSpPr>
          <p:spPr>
            <a:xfrm>
              <a:off x="5106436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61" name="Abstand Rechts // Mitte"/>
            <p:cNvSpPr/>
            <p:nvPr userDrawn="1"/>
          </p:nvSpPr>
          <p:spPr>
            <a:xfrm>
              <a:off x="10844501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62" name="Abstand Links // Mitte"/>
            <p:cNvSpPr/>
            <p:nvPr userDrawn="1"/>
          </p:nvSpPr>
          <p:spPr>
            <a:xfrm>
              <a:off x="3193747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63" name="Abstand Mitte // Mitte"/>
            <p:cNvSpPr/>
            <p:nvPr userDrawn="1"/>
          </p:nvSpPr>
          <p:spPr>
            <a:xfrm>
              <a:off x="7019125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</p:grpSp>
      <p:grpSp>
        <p:nvGrpSpPr>
          <p:cNvPr id="56" name="Horizontal // grob" hidden="1"/>
          <p:cNvGrpSpPr/>
          <p:nvPr userDrawn="1"/>
        </p:nvGrpSpPr>
        <p:grpSpPr>
          <a:xfrm>
            <a:off x="395880" y="1511300"/>
            <a:ext cx="11399452" cy="3895976"/>
            <a:chOff x="396086" y="1511300"/>
            <a:chExt cx="11405389" cy="3895976"/>
          </a:xfrm>
        </p:grpSpPr>
        <p:sp>
          <p:nvSpPr>
            <p:cNvPr id="25" name="Links // Links"/>
            <p:cNvSpPr/>
            <p:nvPr userDrawn="1"/>
          </p:nvSpPr>
          <p:spPr>
            <a:xfrm>
              <a:off x="396086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6" name="Links // Rechts"/>
            <p:cNvSpPr/>
            <p:nvPr userDrawn="1"/>
          </p:nvSpPr>
          <p:spPr>
            <a:xfrm>
              <a:off x="2309244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7" name="Rechts // Links"/>
            <p:cNvSpPr/>
            <p:nvPr userDrawn="1"/>
          </p:nvSpPr>
          <p:spPr>
            <a:xfrm>
              <a:off x="8048718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8" name="Rechts // Rechts"/>
            <p:cNvSpPr/>
            <p:nvPr userDrawn="1"/>
          </p:nvSpPr>
          <p:spPr>
            <a:xfrm>
              <a:off x="9961875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39" name="Mitte // Links"/>
            <p:cNvSpPr/>
            <p:nvPr userDrawn="1"/>
          </p:nvSpPr>
          <p:spPr>
            <a:xfrm>
              <a:off x="4222402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0" name="Mitte // Rechts"/>
            <p:cNvSpPr/>
            <p:nvPr userDrawn="1"/>
          </p:nvSpPr>
          <p:spPr>
            <a:xfrm>
              <a:off x="6135560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3" name="Links"/>
            <p:cNvSpPr/>
            <p:nvPr userDrawn="1"/>
          </p:nvSpPr>
          <p:spPr>
            <a:xfrm>
              <a:off x="396086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36" name="Mitte"/>
            <p:cNvSpPr/>
            <p:nvPr userDrawn="1"/>
          </p:nvSpPr>
          <p:spPr>
            <a:xfrm>
              <a:off x="4221380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4" name="Rechts"/>
            <p:cNvSpPr/>
            <p:nvPr userDrawn="1"/>
          </p:nvSpPr>
          <p:spPr>
            <a:xfrm>
              <a:off x="8046675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</p:grpSp>
      <p:grpSp>
        <p:nvGrpSpPr>
          <p:cNvPr id="67" name="Abstand Horizontal // grob" hidden="1"/>
          <p:cNvGrpSpPr/>
          <p:nvPr userDrawn="1"/>
        </p:nvGrpSpPr>
        <p:grpSpPr>
          <a:xfrm>
            <a:off x="2235301" y="1511300"/>
            <a:ext cx="7720610" cy="3895508"/>
            <a:chOff x="2236465" y="1511300"/>
            <a:chExt cx="7724631" cy="3895508"/>
          </a:xfrm>
        </p:grpSpPr>
        <p:sp>
          <p:nvSpPr>
            <p:cNvPr id="33" name="Abstand Links"/>
            <p:cNvSpPr/>
            <p:nvPr userDrawn="1"/>
          </p:nvSpPr>
          <p:spPr>
            <a:xfrm>
              <a:off x="4150133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35" name="Abstand Rechts"/>
            <p:cNvSpPr/>
            <p:nvPr userDrawn="1"/>
          </p:nvSpPr>
          <p:spPr>
            <a:xfrm>
              <a:off x="7975427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1" name="Abstand Rechts // Mitte"/>
            <p:cNvSpPr/>
            <p:nvPr userDrawn="1"/>
          </p:nvSpPr>
          <p:spPr>
            <a:xfrm>
              <a:off x="9889096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2" name="Abstand Links // Mitte"/>
            <p:cNvSpPr/>
            <p:nvPr userDrawn="1"/>
          </p:nvSpPr>
          <p:spPr>
            <a:xfrm>
              <a:off x="2236465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3" name="Abstand Mitte // Mitte"/>
            <p:cNvSpPr/>
            <p:nvPr userDrawn="1"/>
          </p:nvSpPr>
          <p:spPr>
            <a:xfrm>
              <a:off x="6062781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</p:grpSp>
      <p:grpSp>
        <p:nvGrpSpPr>
          <p:cNvPr id="99" name="Vertikal" hidden="1"/>
          <p:cNvGrpSpPr/>
          <p:nvPr userDrawn="1"/>
        </p:nvGrpSpPr>
        <p:grpSpPr>
          <a:xfrm>
            <a:off x="395082" y="1511299"/>
            <a:ext cx="11400250" cy="3895976"/>
            <a:chOff x="395287" y="1511299"/>
            <a:chExt cx="11406188" cy="3895976"/>
          </a:xfrm>
        </p:grpSpPr>
        <p:sp>
          <p:nvSpPr>
            <p:cNvPr id="19" name="Oben // Oben"/>
            <p:cNvSpPr/>
            <p:nvPr userDrawn="1"/>
          </p:nvSpPr>
          <p:spPr>
            <a:xfrm>
              <a:off x="396086" y="1511299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0" name="Oben // Unten"/>
            <p:cNvSpPr/>
            <p:nvPr userDrawn="1"/>
          </p:nvSpPr>
          <p:spPr>
            <a:xfrm>
              <a:off x="396086" y="2502758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1" name="Unten // Oben"/>
            <p:cNvSpPr/>
            <p:nvPr userDrawn="1"/>
          </p:nvSpPr>
          <p:spPr>
            <a:xfrm>
              <a:off x="395287" y="3494217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2" name="Unten // Unten"/>
            <p:cNvSpPr/>
            <p:nvPr userDrawn="1"/>
          </p:nvSpPr>
          <p:spPr>
            <a:xfrm>
              <a:off x="396086" y="4485675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16" name="Oben"/>
            <p:cNvSpPr/>
            <p:nvPr userDrawn="1"/>
          </p:nvSpPr>
          <p:spPr>
            <a:xfrm>
              <a:off x="396086" y="1511300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18" name="Unten"/>
            <p:cNvSpPr/>
            <p:nvPr userDrawn="1"/>
          </p:nvSpPr>
          <p:spPr>
            <a:xfrm>
              <a:off x="396086" y="3495675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</p:grpSp>
      <p:grpSp>
        <p:nvGrpSpPr>
          <p:cNvPr id="98" name="Abstand Vertikal" hidden="1"/>
          <p:cNvGrpSpPr/>
          <p:nvPr userDrawn="1"/>
        </p:nvGrpSpPr>
        <p:grpSpPr>
          <a:xfrm>
            <a:off x="395880" y="2431828"/>
            <a:ext cx="11399452" cy="2054918"/>
            <a:chOff x="396086" y="2431828"/>
            <a:chExt cx="11405389" cy="2054918"/>
          </a:xfrm>
        </p:grpSpPr>
        <p:sp>
          <p:nvSpPr>
            <p:cNvPr id="29" name="Abstand Mitte"/>
            <p:cNvSpPr/>
            <p:nvPr userDrawn="1"/>
          </p:nvSpPr>
          <p:spPr>
            <a:xfrm>
              <a:off x="396885" y="3423287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31" name="Abstand Oben // Mitte"/>
            <p:cNvSpPr/>
            <p:nvPr userDrawn="1"/>
          </p:nvSpPr>
          <p:spPr>
            <a:xfrm>
              <a:off x="396086" y="2431828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32" name="Abstand Unten // Mitte"/>
            <p:cNvSpPr/>
            <p:nvPr userDrawn="1"/>
          </p:nvSpPr>
          <p:spPr>
            <a:xfrm>
              <a:off x="396086" y="4414746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</p:grpSp>
      <p:sp>
        <p:nvSpPr>
          <p:cNvPr id="84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86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5436002"/>
            <a:ext cx="11406187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87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885" y="1511768"/>
            <a:ext cx="1838802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88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08466" y="1511768"/>
            <a:ext cx="1842252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90" name="Bildplatzhalter 8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5288" y="3495677"/>
            <a:ext cx="3753557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92" name="Bildplatzhalter 8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4222402" y="2503829"/>
            <a:ext cx="3752492" cy="1910916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94" name="Bildplatzhalter 8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34151" y="4486747"/>
            <a:ext cx="184101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97" name="Bildplatzhalter 8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2402" y="4486747"/>
            <a:ext cx="183960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0" name="Bildplatzhalter 8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8046676" y="3495677"/>
            <a:ext cx="37548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1" name="Bildplatzhalter 8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046677" y="1511768"/>
            <a:ext cx="184242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2" name="Bildplatzhalter 8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961876" y="1511768"/>
            <a:ext cx="18396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3" name="Bildplatzhalter 8"/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6133884" y="1511768"/>
            <a:ext cx="184101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4" name="Bildplatzhalter 8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2502" y="1511768"/>
            <a:ext cx="1839600" cy="92006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10" name="Textplatzhalter 7"/>
          <p:cNvSpPr>
            <a:spLocks noGrp="1"/>
          </p:cNvSpPr>
          <p:nvPr>
            <p:ph type="body" sz="quarter" idx="40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69" name="Fußzeilenplatzhalter 4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70" name="Foliennummernplatzhalter 5"/>
          <p:cNvSpPr>
            <a:spLocks noGrp="1"/>
          </p:cNvSpPr>
          <p:nvPr>
            <p:ph type="sldNum" sz="quarter" idx="4"/>
          </p:nvPr>
        </p:nvSpPr>
        <p:spPr bwMode="black"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3434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ictures mit Textanmerkun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omplett" hidden="1"/>
          <p:cNvSpPr/>
          <p:nvPr userDrawn="1"/>
        </p:nvSpPr>
        <p:spPr>
          <a:xfrm>
            <a:off x="395880" y="1511767"/>
            <a:ext cx="11399452" cy="3895508"/>
          </a:xfrm>
          <a:prstGeom prst="rect">
            <a:avLst/>
          </a:prstGeom>
          <a:solidFill>
            <a:schemeClr val="accent1"/>
          </a:solidFill>
          <a:ln w="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>
              <a:lnSpc>
                <a:spcPct val="108000"/>
              </a:lnSpc>
              <a:spcAft>
                <a:spcPts val="1008"/>
              </a:spcAft>
            </a:pPr>
            <a:endParaRPr lang="de-DE" sz="2000"/>
          </a:p>
        </p:txBody>
      </p:sp>
      <p:grpSp>
        <p:nvGrpSpPr>
          <p:cNvPr id="64" name="Horizontal // fein" hidden="1"/>
          <p:cNvGrpSpPr/>
          <p:nvPr userDrawn="1"/>
        </p:nvGrpSpPr>
        <p:grpSpPr>
          <a:xfrm>
            <a:off x="395880" y="1511767"/>
            <a:ext cx="11399452" cy="3895508"/>
            <a:chOff x="396086" y="1511767"/>
            <a:chExt cx="11405389" cy="3895508"/>
          </a:xfrm>
        </p:grpSpPr>
        <p:sp>
          <p:nvSpPr>
            <p:cNvPr id="44" name="Links // Links"/>
            <p:cNvSpPr/>
            <p:nvPr userDrawn="1"/>
          </p:nvSpPr>
          <p:spPr>
            <a:xfrm>
              <a:off x="39608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5" name="Links // Rechts"/>
            <p:cNvSpPr/>
            <p:nvPr userDrawn="1"/>
          </p:nvSpPr>
          <p:spPr>
            <a:xfrm>
              <a:off x="230877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6" name="Rechts // Links"/>
            <p:cNvSpPr/>
            <p:nvPr userDrawn="1"/>
          </p:nvSpPr>
          <p:spPr>
            <a:xfrm>
              <a:off x="804683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7" name="Rechts // Rechts"/>
            <p:cNvSpPr/>
            <p:nvPr userDrawn="1"/>
          </p:nvSpPr>
          <p:spPr>
            <a:xfrm>
              <a:off x="995952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8" name="Mitte // Links"/>
            <p:cNvSpPr/>
            <p:nvPr userDrawn="1"/>
          </p:nvSpPr>
          <p:spPr>
            <a:xfrm>
              <a:off x="422146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9" name="Mitte // Rechts"/>
            <p:cNvSpPr/>
            <p:nvPr userDrawn="1"/>
          </p:nvSpPr>
          <p:spPr>
            <a:xfrm>
              <a:off x="613415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0" name="Links // Links"/>
            <p:cNvSpPr/>
            <p:nvPr userDrawn="1"/>
          </p:nvSpPr>
          <p:spPr>
            <a:xfrm>
              <a:off x="1352430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1" name="Links // Rechts"/>
            <p:cNvSpPr/>
            <p:nvPr userDrawn="1"/>
          </p:nvSpPr>
          <p:spPr>
            <a:xfrm>
              <a:off x="3265118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2" name="Rechts // Links"/>
            <p:cNvSpPr/>
            <p:nvPr userDrawn="1"/>
          </p:nvSpPr>
          <p:spPr>
            <a:xfrm>
              <a:off x="9003182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3" name="Rechts // Rechts"/>
            <p:cNvSpPr/>
            <p:nvPr userDrawn="1"/>
          </p:nvSpPr>
          <p:spPr>
            <a:xfrm>
              <a:off x="10915875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4" name="Mitte // Links"/>
            <p:cNvSpPr/>
            <p:nvPr userDrawn="1"/>
          </p:nvSpPr>
          <p:spPr>
            <a:xfrm>
              <a:off x="5177806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5" name="Mitte // Rechts"/>
            <p:cNvSpPr/>
            <p:nvPr userDrawn="1"/>
          </p:nvSpPr>
          <p:spPr>
            <a:xfrm>
              <a:off x="7090494" y="1511767"/>
              <a:ext cx="885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</p:grpSp>
      <p:grpSp>
        <p:nvGrpSpPr>
          <p:cNvPr id="65" name="Abstand Horizontal // fein" hidden="1"/>
          <p:cNvGrpSpPr/>
          <p:nvPr userDrawn="1"/>
        </p:nvGrpSpPr>
        <p:grpSpPr>
          <a:xfrm>
            <a:off x="1280393" y="1511767"/>
            <a:ext cx="9630427" cy="3895508"/>
            <a:chOff x="1281058" y="1511767"/>
            <a:chExt cx="9635443" cy="3895508"/>
          </a:xfrm>
        </p:grpSpPr>
        <p:sp>
          <p:nvSpPr>
            <p:cNvPr id="58" name="Abstand Rechts // Mitte"/>
            <p:cNvSpPr/>
            <p:nvPr userDrawn="1"/>
          </p:nvSpPr>
          <p:spPr>
            <a:xfrm>
              <a:off x="8931814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59" name="Abstand Links // Mitte"/>
            <p:cNvSpPr/>
            <p:nvPr userDrawn="1"/>
          </p:nvSpPr>
          <p:spPr>
            <a:xfrm>
              <a:off x="1281058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60" name="Abstand Mitte // Mitte"/>
            <p:cNvSpPr/>
            <p:nvPr userDrawn="1"/>
          </p:nvSpPr>
          <p:spPr>
            <a:xfrm>
              <a:off x="5106436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61" name="Abstand Rechts // Mitte"/>
            <p:cNvSpPr/>
            <p:nvPr userDrawn="1"/>
          </p:nvSpPr>
          <p:spPr>
            <a:xfrm>
              <a:off x="10844501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62" name="Abstand Links // Mitte"/>
            <p:cNvSpPr/>
            <p:nvPr userDrawn="1"/>
          </p:nvSpPr>
          <p:spPr>
            <a:xfrm>
              <a:off x="3193747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63" name="Abstand Mitte // Mitte"/>
            <p:cNvSpPr/>
            <p:nvPr userDrawn="1"/>
          </p:nvSpPr>
          <p:spPr>
            <a:xfrm>
              <a:off x="7019125" y="1511767"/>
              <a:ext cx="72000" cy="389550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</p:grpSp>
      <p:grpSp>
        <p:nvGrpSpPr>
          <p:cNvPr id="56" name="Horizontal // grob" hidden="1"/>
          <p:cNvGrpSpPr/>
          <p:nvPr userDrawn="1"/>
        </p:nvGrpSpPr>
        <p:grpSpPr>
          <a:xfrm>
            <a:off x="395880" y="1511300"/>
            <a:ext cx="11399452" cy="3895976"/>
            <a:chOff x="396086" y="1511300"/>
            <a:chExt cx="11405389" cy="3895976"/>
          </a:xfrm>
        </p:grpSpPr>
        <p:sp>
          <p:nvSpPr>
            <p:cNvPr id="25" name="Links // Links"/>
            <p:cNvSpPr/>
            <p:nvPr userDrawn="1"/>
          </p:nvSpPr>
          <p:spPr>
            <a:xfrm>
              <a:off x="396086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6" name="Links // Rechts"/>
            <p:cNvSpPr/>
            <p:nvPr userDrawn="1"/>
          </p:nvSpPr>
          <p:spPr>
            <a:xfrm>
              <a:off x="2309244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7" name="Rechts // Links"/>
            <p:cNvSpPr/>
            <p:nvPr userDrawn="1"/>
          </p:nvSpPr>
          <p:spPr>
            <a:xfrm>
              <a:off x="8048718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8" name="Rechts // Rechts"/>
            <p:cNvSpPr/>
            <p:nvPr userDrawn="1"/>
          </p:nvSpPr>
          <p:spPr>
            <a:xfrm>
              <a:off x="9961875" y="1511768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39" name="Mitte // Links"/>
            <p:cNvSpPr/>
            <p:nvPr userDrawn="1"/>
          </p:nvSpPr>
          <p:spPr>
            <a:xfrm>
              <a:off x="4222402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0" name="Mitte // Rechts"/>
            <p:cNvSpPr/>
            <p:nvPr userDrawn="1"/>
          </p:nvSpPr>
          <p:spPr>
            <a:xfrm>
              <a:off x="6135560" y="1511300"/>
              <a:ext cx="1839600" cy="3895508"/>
            </a:xfrm>
            <a:prstGeom prst="rect">
              <a:avLst/>
            </a:prstGeom>
            <a:solidFill>
              <a:schemeClr val="accent3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3" name="Links"/>
            <p:cNvSpPr/>
            <p:nvPr userDrawn="1"/>
          </p:nvSpPr>
          <p:spPr>
            <a:xfrm>
              <a:off x="396086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36" name="Mitte"/>
            <p:cNvSpPr/>
            <p:nvPr userDrawn="1"/>
          </p:nvSpPr>
          <p:spPr>
            <a:xfrm>
              <a:off x="4221380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4" name="Rechts"/>
            <p:cNvSpPr/>
            <p:nvPr userDrawn="1"/>
          </p:nvSpPr>
          <p:spPr>
            <a:xfrm>
              <a:off x="8046675" y="1511767"/>
              <a:ext cx="3754800" cy="3895508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</p:grpSp>
      <p:grpSp>
        <p:nvGrpSpPr>
          <p:cNvPr id="67" name="Abstand Horizontal // grob" hidden="1"/>
          <p:cNvGrpSpPr/>
          <p:nvPr userDrawn="1"/>
        </p:nvGrpSpPr>
        <p:grpSpPr>
          <a:xfrm>
            <a:off x="2235301" y="1511300"/>
            <a:ext cx="7720610" cy="3895508"/>
            <a:chOff x="2236465" y="1511300"/>
            <a:chExt cx="7724631" cy="3895508"/>
          </a:xfrm>
        </p:grpSpPr>
        <p:sp>
          <p:nvSpPr>
            <p:cNvPr id="33" name="Abstand Links"/>
            <p:cNvSpPr/>
            <p:nvPr userDrawn="1"/>
          </p:nvSpPr>
          <p:spPr>
            <a:xfrm>
              <a:off x="4150133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35" name="Abstand Rechts"/>
            <p:cNvSpPr/>
            <p:nvPr userDrawn="1"/>
          </p:nvSpPr>
          <p:spPr>
            <a:xfrm>
              <a:off x="7975427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1" name="Abstand Rechts // Mitte"/>
            <p:cNvSpPr/>
            <p:nvPr userDrawn="1"/>
          </p:nvSpPr>
          <p:spPr>
            <a:xfrm>
              <a:off x="9889096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2" name="Abstand Links // Mitte"/>
            <p:cNvSpPr/>
            <p:nvPr userDrawn="1"/>
          </p:nvSpPr>
          <p:spPr>
            <a:xfrm>
              <a:off x="2236465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43" name="Abstand Mitte // Mitte"/>
            <p:cNvSpPr/>
            <p:nvPr userDrawn="1"/>
          </p:nvSpPr>
          <p:spPr>
            <a:xfrm>
              <a:off x="6062781" y="1511300"/>
              <a:ext cx="72000" cy="38955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</p:grpSp>
      <p:grpSp>
        <p:nvGrpSpPr>
          <p:cNvPr id="99" name="Vertikal" hidden="1"/>
          <p:cNvGrpSpPr/>
          <p:nvPr userDrawn="1"/>
        </p:nvGrpSpPr>
        <p:grpSpPr>
          <a:xfrm>
            <a:off x="395082" y="1511299"/>
            <a:ext cx="11400250" cy="3895976"/>
            <a:chOff x="395287" y="1511299"/>
            <a:chExt cx="11406188" cy="3895976"/>
          </a:xfrm>
        </p:grpSpPr>
        <p:sp>
          <p:nvSpPr>
            <p:cNvPr id="19" name="Oben // Oben"/>
            <p:cNvSpPr/>
            <p:nvPr userDrawn="1"/>
          </p:nvSpPr>
          <p:spPr>
            <a:xfrm>
              <a:off x="396086" y="1511299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0" name="Oben // Unten"/>
            <p:cNvSpPr/>
            <p:nvPr userDrawn="1"/>
          </p:nvSpPr>
          <p:spPr>
            <a:xfrm>
              <a:off x="396086" y="2502758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1" name="Unten // Oben"/>
            <p:cNvSpPr/>
            <p:nvPr userDrawn="1"/>
          </p:nvSpPr>
          <p:spPr>
            <a:xfrm>
              <a:off x="395287" y="3494217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22" name="Unten // Unten"/>
            <p:cNvSpPr/>
            <p:nvPr userDrawn="1"/>
          </p:nvSpPr>
          <p:spPr>
            <a:xfrm>
              <a:off x="396086" y="4485675"/>
              <a:ext cx="11405389" cy="92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16" name="Oben"/>
            <p:cNvSpPr/>
            <p:nvPr userDrawn="1"/>
          </p:nvSpPr>
          <p:spPr>
            <a:xfrm>
              <a:off x="396086" y="1511300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18" name="Unten"/>
            <p:cNvSpPr/>
            <p:nvPr userDrawn="1"/>
          </p:nvSpPr>
          <p:spPr>
            <a:xfrm>
              <a:off x="396086" y="3495675"/>
              <a:ext cx="11405389" cy="1911600"/>
            </a:xfrm>
            <a:prstGeom prst="rect">
              <a:avLst/>
            </a:prstGeom>
            <a:solidFill>
              <a:schemeClr val="accent2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</p:grpSp>
      <p:grpSp>
        <p:nvGrpSpPr>
          <p:cNvPr id="98" name="Abstand Vertikal" hidden="1"/>
          <p:cNvGrpSpPr/>
          <p:nvPr userDrawn="1"/>
        </p:nvGrpSpPr>
        <p:grpSpPr>
          <a:xfrm>
            <a:off x="395880" y="2431828"/>
            <a:ext cx="11399452" cy="2054918"/>
            <a:chOff x="396086" y="2431828"/>
            <a:chExt cx="11405389" cy="2054918"/>
          </a:xfrm>
        </p:grpSpPr>
        <p:sp>
          <p:nvSpPr>
            <p:cNvPr id="29" name="Abstand Mitte"/>
            <p:cNvSpPr/>
            <p:nvPr userDrawn="1"/>
          </p:nvSpPr>
          <p:spPr>
            <a:xfrm>
              <a:off x="396885" y="3423287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31" name="Abstand Oben // Mitte"/>
            <p:cNvSpPr/>
            <p:nvPr userDrawn="1"/>
          </p:nvSpPr>
          <p:spPr>
            <a:xfrm>
              <a:off x="396086" y="2431828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sp>
          <p:nvSpPr>
            <p:cNvPr id="32" name="Abstand Unten // Mitte"/>
            <p:cNvSpPr/>
            <p:nvPr userDrawn="1"/>
          </p:nvSpPr>
          <p:spPr>
            <a:xfrm>
              <a:off x="396086" y="4414746"/>
              <a:ext cx="11404590" cy="72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</p:grpSp>
      <p:sp>
        <p:nvSpPr>
          <p:cNvPr id="83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84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95288" y="5436002"/>
            <a:ext cx="11406187" cy="990200"/>
          </a:xfr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  <a:lvl6pPr>
              <a:spcAft>
                <a:spcPts val="0"/>
              </a:spcAft>
              <a:defRPr/>
            </a:lvl6pPr>
            <a:lvl7pPr>
              <a:spcAft>
                <a:spcPts val="0"/>
              </a:spcAft>
              <a:defRPr/>
            </a:lvl7pPr>
            <a:lvl8pPr>
              <a:spcAft>
                <a:spcPts val="0"/>
              </a:spcAft>
              <a:defRPr/>
            </a:lvl8pPr>
            <a:lvl9pPr>
              <a:spcAft>
                <a:spcPts val="0"/>
              </a:spcAft>
              <a:defRPr/>
            </a:lvl9pPr>
          </a:lstStyle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85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885" y="1511768"/>
            <a:ext cx="1838802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86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308466" y="1511768"/>
            <a:ext cx="1842252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87" name="Bildplatzhalter 8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95288" y="3495677"/>
            <a:ext cx="3753557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88" name="Bildplatzhalter 8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6134151" y="3495677"/>
            <a:ext cx="184101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90" name="Bildplatzhalter 8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222402" y="3495677"/>
            <a:ext cx="18396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92" name="Bildplatzhalter 8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8046676" y="3495677"/>
            <a:ext cx="3754800" cy="191113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94" name="Bildplatzhalter 8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8046677" y="1511768"/>
            <a:ext cx="184242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97" name="Bildplatzhalter 8"/>
          <p:cNvSpPr>
            <a:spLocks noGrp="1"/>
          </p:cNvSpPr>
          <p:nvPr>
            <p:ph type="pic" sz="quarter" idx="34" hasCustomPrompt="1"/>
          </p:nvPr>
        </p:nvSpPr>
        <p:spPr bwMode="gray">
          <a:xfrm>
            <a:off x="9961876" y="1511768"/>
            <a:ext cx="1839600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0" name="Bildplatzhalter 8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4222501" y="1511768"/>
            <a:ext cx="3752659" cy="191259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1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2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3" name="Textplatzhalter 3"/>
          <p:cNvSpPr>
            <a:spLocks noGrp="1"/>
          </p:cNvSpPr>
          <p:nvPr>
            <p:ph type="body" sz="quarter" idx="37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6" name="Textplatzhalter 7"/>
          <p:cNvSpPr>
            <a:spLocks noGrp="1"/>
          </p:cNvSpPr>
          <p:nvPr>
            <p:ph type="body" sz="quarter" idx="40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68" name="Fußzeilenplatzhalter 4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69" name="Foliennummernplatzhalter 5"/>
          <p:cNvSpPr>
            <a:spLocks noGrp="1"/>
          </p:cNvSpPr>
          <p:nvPr>
            <p:ph type="sldNum" sz="quarter" idx="4"/>
          </p:nvPr>
        </p:nvSpPr>
        <p:spPr bwMode="black"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12354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 mit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0" name="Textplatzhalter 3"/>
          <p:cNvSpPr>
            <a:spLocks noGrp="1"/>
          </p:cNvSpPr>
          <p:nvPr>
            <p:ph type="body" sz="quarter" idx="77" hasCustomPrompt="1"/>
          </p:nvPr>
        </p:nvSpPr>
        <p:spPr bwMode="gray">
          <a:xfrm>
            <a:off x="4528931" y="366999"/>
            <a:ext cx="3139584" cy="380470"/>
          </a:xfrm>
          <a:solidFill>
            <a:schemeClr val="tx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01" name="Textplatzhalter 3"/>
          <p:cNvSpPr>
            <a:spLocks noGrp="1"/>
          </p:cNvSpPr>
          <p:nvPr>
            <p:ph type="body" sz="quarter" idx="71" hasCustomPrompt="1"/>
          </p:nvPr>
        </p:nvSpPr>
        <p:spPr bwMode="gray">
          <a:xfrm>
            <a:off x="396001" y="1786681"/>
            <a:ext cx="3139584" cy="380470"/>
          </a:xfrm>
          <a:solidFill>
            <a:schemeClr val="tx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02" name="Textplatzhalter 3"/>
          <p:cNvSpPr>
            <a:spLocks noGrp="1"/>
          </p:cNvSpPr>
          <p:nvPr>
            <p:ph type="body" sz="quarter" idx="72" hasCustomPrompt="1"/>
          </p:nvPr>
        </p:nvSpPr>
        <p:spPr bwMode="gray">
          <a:xfrm>
            <a:off x="396001" y="4626044"/>
            <a:ext cx="3139584" cy="380470"/>
          </a:xfrm>
          <a:solidFill>
            <a:schemeClr val="tx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03" name="Textplatzhalter 3"/>
          <p:cNvSpPr>
            <a:spLocks noGrp="1"/>
          </p:cNvSpPr>
          <p:nvPr>
            <p:ph type="body" sz="quarter" idx="75" hasCustomPrompt="1"/>
          </p:nvPr>
        </p:nvSpPr>
        <p:spPr bwMode="gray">
          <a:xfrm>
            <a:off x="396001" y="3206363"/>
            <a:ext cx="3139584" cy="380470"/>
          </a:xfrm>
          <a:solidFill>
            <a:schemeClr val="tx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04" name="Textplatzhalter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96001" y="366999"/>
            <a:ext cx="3139584" cy="380470"/>
          </a:xfrm>
          <a:solidFill>
            <a:schemeClr val="tx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05" name="Textplatzhalter 3"/>
          <p:cNvSpPr>
            <a:spLocks noGrp="1"/>
          </p:cNvSpPr>
          <p:nvPr>
            <p:ph type="body" sz="quarter" idx="78" hasCustomPrompt="1"/>
          </p:nvPr>
        </p:nvSpPr>
        <p:spPr bwMode="gray">
          <a:xfrm>
            <a:off x="4528931" y="6043658"/>
            <a:ext cx="3139584" cy="380470"/>
          </a:xfrm>
          <a:solidFill>
            <a:schemeClr val="tx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06" name="Textplatzhalter 3"/>
          <p:cNvSpPr>
            <a:spLocks noGrp="1"/>
          </p:cNvSpPr>
          <p:nvPr>
            <p:ph type="body" sz="quarter" idx="68" hasCustomPrompt="1"/>
          </p:nvPr>
        </p:nvSpPr>
        <p:spPr bwMode="gray">
          <a:xfrm>
            <a:off x="396001" y="6045725"/>
            <a:ext cx="3139584" cy="380470"/>
          </a:xfrm>
          <a:solidFill>
            <a:schemeClr val="tx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07" name="Textplatzhalter 3"/>
          <p:cNvSpPr>
            <a:spLocks noGrp="1"/>
          </p:cNvSpPr>
          <p:nvPr>
            <p:ph type="body" sz="quarter" idx="73" hasCustomPrompt="1"/>
          </p:nvPr>
        </p:nvSpPr>
        <p:spPr bwMode="gray">
          <a:xfrm>
            <a:off x="8661861" y="1786164"/>
            <a:ext cx="3139584" cy="380470"/>
          </a:xfrm>
          <a:solidFill>
            <a:schemeClr val="tx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08" name="Textplatzhalter 3"/>
          <p:cNvSpPr>
            <a:spLocks noGrp="1"/>
          </p:cNvSpPr>
          <p:nvPr>
            <p:ph type="body" sz="quarter" idx="74" hasCustomPrompt="1"/>
          </p:nvPr>
        </p:nvSpPr>
        <p:spPr bwMode="gray">
          <a:xfrm>
            <a:off x="8661861" y="4624494"/>
            <a:ext cx="3139584" cy="380470"/>
          </a:xfrm>
          <a:solidFill>
            <a:schemeClr val="tx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14" name="Textplatzhalter 3"/>
          <p:cNvSpPr>
            <a:spLocks noGrp="1"/>
          </p:cNvSpPr>
          <p:nvPr>
            <p:ph type="body" sz="quarter" idx="76" hasCustomPrompt="1"/>
          </p:nvPr>
        </p:nvSpPr>
        <p:spPr bwMode="gray">
          <a:xfrm>
            <a:off x="8661861" y="3205329"/>
            <a:ext cx="3139584" cy="380470"/>
          </a:xfrm>
          <a:solidFill>
            <a:schemeClr val="tx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17" name="Textplatzhalter 3"/>
          <p:cNvSpPr>
            <a:spLocks noGrp="1"/>
          </p:cNvSpPr>
          <p:nvPr>
            <p:ph type="body" sz="quarter" idx="69" hasCustomPrompt="1"/>
          </p:nvPr>
        </p:nvSpPr>
        <p:spPr bwMode="gray">
          <a:xfrm>
            <a:off x="8661861" y="366999"/>
            <a:ext cx="3139584" cy="380470"/>
          </a:xfrm>
          <a:solidFill>
            <a:schemeClr val="tx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18" name="Textplatzhalter 3"/>
          <p:cNvSpPr>
            <a:spLocks noGrp="1"/>
          </p:cNvSpPr>
          <p:nvPr>
            <p:ph type="body" sz="quarter" idx="70" hasCustomPrompt="1"/>
          </p:nvPr>
        </p:nvSpPr>
        <p:spPr bwMode="gray">
          <a:xfrm>
            <a:off x="8661861" y="6043658"/>
            <a:ext cx="3139584" cy="380470"/>
          </a:xfrm>
          <a:solidFill>
            <a:schemeClr val="tx1"/>
          </a:solidFill>
        </p:spPr>
        <p:txBody>
          <a:bodyPr wrap="none" lIns="107985" tIns="35995" rIns="107985" bIns="35995" anchor="ctr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Highlight in CorpoS in 20 pt.</a:t>
            </a:r>
          </a:p>
        </p:txBody>
      </p:sp>
      <p:sp>
        <p:nvSpPr>
          <p:cNvPr id="119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0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1" name="Textplatzhalter 3"/>
          <p:cNvSpPr>
            <a:spLocks noGrp="1"/>
          </p:cNvSpPr>
          <p:nvPr>
            <p:ph type="body" sz="quarter" idx="7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7497870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 // Text/Multi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Raster" hidden="1"/>
          <p:cNvGrpSpPr/>
          <p:nvPr userDrawn="1"/>
        </p:nvGrpSpPr>
        <p:grpSpPr>
          <a:xfrm>
            <a:off x="-853" y="1"/>
            <a:ext cx="12192855" cy="6858000"/>
            <a:chOff x="-855" y="0"/>
            <a:chExt cx="12199205" cy="6858000"/>
          </a:xfrm>
        </p:grpSpPr>
        <p:sp>
          <p:nvSpPr>
            <p:cNvPr id="24" name="Komplett"/>
            <p:cNvSpPr/>
            <p:nvPr userDrawn="1"/>
          </p:nvSpPr>
          <p:spPr>
            <a:xfrm>
              <a:off x="0" y="822"/>
              <a:ext cx="12198350" cy="6857177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grpSp>
          <p:nvGrpSpPr>
            <p:cNvPr id="2" name="Abstand Horizontal"/>
            <p:cNvGrpSpPr/>
            <p:nvPr userDrawn="1"/>
          </p:nvGrpSpPr>
          <p:grpSpPr>
            <a:xfrm>
              <a:off x="2995458" y="0"/>
              <a:ext cx="6207434" cy="6858000"/>
              <a:chOff x="2995458" y="0"/>
              <a:chExt cx="6207434" cy="6858000"/>
            </a:xfrm>
          </p:grpSpPr>
          <p:sp>
            <p:nvSpPr>
              <p:cNvPr id="28" name="Abstand Links"/>
              <p:cNvSpPr/>
              <p:nvPr userDrawn="1"/>
            </p:nvSpPr>
            <p:spPr>
              <a:xfrm>
                <a:off x="2995458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29" name="Abstand Mitte"/>
              <p:cNvSpPr/>
              <p:nvPr userDrawn="1"/>
            </p:nvSpPr>
            <p:spPr>
              <a:xfrm>
                <a:off x="6063175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34" name="Abstand Rechts"/>
              <p:cNvSpPr/>
              <p:nvPr userDrawn="1"/>
            </p:nvSpPr>
            <p:spPr>
              <a:xfrm>
                <a:off x="9130892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</p:grpSp>
        <p:grpSp>
          <p:nvGrpSpPr>
            <p:cNvPr id="3" name="Abstand Vertikal"/>
            <p:cNvGrpSpPr/>
            <p:nvPr userDrawn="1"/>
          </p:nvGrpSpPr>
          <p:grpSpPr>
            <a:xfrm>
              <a:off x="0" y="1083600"/>
              <a:ext cx="12198350" cy="4690800"/>
              <a:chOff x="0" y="1083600"/>
              <a:chExt cx="12198350" cy="4690800"/>
            </a:xfrm>
          </p:grpSpPr>
          <p:sp>
            <p:nvSpPr>
              <p:cNvPr id="45" name="Abstand Oben"/>
              <p:cNvSpPr/>
              <p:nvPr userDrawn="1"/>
            </p:nvSpPr>
            <p:spPr>
              <a:xfrm>
                <a:off x="855" y="22383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46" name="Abstand Unten"/>
              <p:cNvSpPr/>
              <p:nvPr userDrawn="1"/>
            </p:nvSpPr>
            <p:spPr>
              <a:xfrm>
                <a:off x="0" y="45477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47" name="Abstand Oben // Mitte"/>
              <p:cNvSpPr/>
              <p:nvPr userDrawn="1"/>
            </p:nvSpPr>
            <p:spPr>
              <a:xfrm>
                <a:off x="0" y="10836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61" name="Abstand Unten // Mitte"/>
              <p:cNvSpPr/>
              <p:nvPr userDrawn="1"/>
            </p:nvSpPr>
            <p:spPr>
              <a:xfrm>
                <a:off x="0" y="57024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</p:grpSp>
        <p:grpSp>
          <p:nvGrpSpPr>
            <p:cNvPr id="5" name="Horizontal" hidden="1"/>
            <p:cNvGrpSpPr/>
            <p:nvPr userDrawn="1"/>
          </p:nvGrpSpPr>
          <p:grpSpPr>
            <a:xfrm>
              <a:off x="0" y="0"/>
              <a:ext cx="12198350" cy="6858000"/>
              <a:chOff x="0" y="0"/>
              <a:chExt cx="12198350" cy="6858000"/>
            </a:xfrm>
          </p:grpSpPr>
          <p:sp>
            <p:nvSpPr>
              <p:cNvPr id="25" name="Links"/>
              <p:cNvSpPr/>
              <p:nvPr userDrawn="1"/>
            </p:nvSpPr>
            <p:spPr>
              <a:xfrm>
                <a:off x="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27" name="Rechts"/>
              <p:cNvSpPr/>
              <p:nvPr userDrawn="1"/>
            </p:nvSpPr>
            <p:spPr>
              <a:xfrm>
                <a:off x="613595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30" name="Links // Links"/>
              <p:cNvSpPr/>
              <p:nvPr userDrawn="1"/>
            </p:nvSpPr>
            <p:spPr>
              <a:xfrm>
                <a:off x="0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31" name="Links // Rechts"/>
              <p:cNvSpPr/>
              <p:nvPr userDrawn="1"/>
            </p:nvSpPr>
            <p:spPr>
              <a:xfrm>
                <a:off x="3067717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32" name="Rechts // Links"/>
              <p:cNvSpPr/>
              <p:nvPr userDrawn="1"/>
            </p:nvSpPr>
            <p:spPr>
              <a:xfrm>
                <a:off x="6135434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33" name="Rechts // Rechts"/>
              <p:cNvSpPr/>
              <p:nvPr userDrawn="1"/>
            </p:nvSpPr>
            <p:spPr>
              <a:xfrm>
                <a:off x="9203150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</p:grpSp>
        <p:grpSp>
          <p:nvGrpSpPr>
            <p:cNvPr id="4" name="Vertikal" hidden="1"/>
            <p:cNvGrpSpPr/>
            <p:nvPr userDrawn="1"/>
          </p:nvGrpSpPr>
          <p:grpSpPr>
            <a:xfrm>
              <a:off x="-855" y="0"/>
              <a:ext cx="12199205" cy="6858000"/>
              <a:chOff x="-855" y="0"/>
              <a:chExt cx="12199205" cy="6858000"/>
            </a:xfrm>
          </p:grpSpPr>
          <p:sp>
            <p:nvSpPr>
              <p:cNvPr id="42" name="Oben"/>
              <p:cNvSpPr/>
              <p:nvPr userDrawn="1"/>
            </p:nvSpPr>
            <p:spPr>
              <a:xfrm>
                <a:off x="0" y="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43" name="Mitte"/>
              <p:cNvSpPr/>
              <p:nvPr userDrawn="1"/>
            </p:nvSpPr>
            <p:spPr>
              <a:xfrm>
                <a:off x="0" y="23094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44" name="Unten"/>
              <p:cNvSpPr/>
              <p:nvPr userDrawn="1"/>
            </p:nvSpPr>
            <p:spPr>
              <a:xfrm>
                <a:off x="0" y="46188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57" name="Oben // Oben"/>
              <p:cNvSpPr/>
              <p:nvPr userDrawn="1"/>
            </p:nvSpPr>
            <p:spPr>
              <a:xfrm>
                <a:off x="0" y="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58" name="Oben // Unten"/>
              <p:cNvSpPr/>
              <p:nvPr userDrawn="1"/>
            </p:nvSpPr>
            <p:spPr>
              <a:xfrm>
                <a:off x="0" y="11556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59" name="Unten // Oben"/>
              <p:cNvSpPr/>
              <p:nvPr userDrawn="1"/>
            </p:nvSpPr>
            <p:spPr>
              <a:xfrm>
                <a:off x="-855" y="46188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60" name="Unten // Unten"/>
              <p:cNvSpPr/>
              <p:nvPr userDrawn="1"/>
            </p:nvSpPr>
            <p:spPr>
              <a:xfrm>
                <a:off x="0" y="57744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</p:grpSp>
      </p:grpSp>
      <p:sp>
        <p:nvSpPr>
          <p:cNvPr id="105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4619700"/>
            <a:ext cx="6062917" cy="2239123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6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-824"/>
            <a:ext cx="2995201" cy="6858824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7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175" y="0"/>
            <a:ext cx="2995717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8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175" y="1155600"/>
            <a:ext cx="2995717" cy="33921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09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175" y="4619700"/>
            <a:ext cx="2995459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10" name="Titel 6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5508000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</a:p>
        </p:txBody>
      </p:sp>
      <p:sp>
        <p:nvSpPr>
          <p:cNvPr id="111" name="Textplatzhalt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395289" y="1512000"/>
            <a:ext cx="5508000" cy="2949301"/>
          </a:xfrm>
        </p:spPr>
        <p:txBody>
          <a:bodyPr/>
          <a:lstStyle/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12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113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14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15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5115013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s //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Raster" hidden="1"/>
          <p:cNvGrpSpPr/>
          <p:nvPr userDrawn="1"/>
        </p:nvGrpSpPr>
        <p:grpSpPr>
          <a:xfrm>
            <a:off x="-853" y="1"/>
            <a:ext cx="12192855" cy="6858000"/>
            <a:chOff x="-855" y="0"/>
            <a:chExt cx="12199205" cy="6858000"/>
          </a:xfrm>
        </p:grpSpPr>
        <p:sp>
          <p:nvSpPr>
            <p:cNvPr id="51" name="Komplett"/>
            <p:cNvSpPr/>
            <p:nvPr userDrawn="1"/>
          </p:nvSpPr>
          <p:spPr>
            <a:xfrm>
              <a:off x="0" y="822"/>
              <a:ext cx="12198350" cy="6857177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grpSp>
          <p:nvGrpSpPr>
            <p:cNvPr id="52" name="Abstand Horizontal" hidden="1"/>
            <p:cNvGrpSpPr/>
            <p:nvPr userDrawn="1"/>
          </p:nvGrpSpPr>
          <p:grpSpPr>
            <a:xfrm>
              <a:off x="2995458" y="0"/>
              <a:ext cx="6207434" cy="6858000"/>
              <a:chOff x="2995458" y="0"/>
              <a:chExt cx="6207434" cy="6858000"/>
            </a:xfrm>
          </p:grpSpPr>
          <p:sp>
            <p:nvSpPr>
              <p:cNvPr id="105" name="Abstand Links"/>
              <p:cNvSpPr/>
              <p:nvPr userDrawn="1"/>
            </p:nvSpPr>
            <p:spPr>
              <a:xfrm>
                <a:off x="2995458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106" name="Abstand Mitte"/>
              <p:cNvSpPr/>
              <p:nvPr userDrawn="1"/>
            </p:nvSpPr>
            <p:spPr>
              <a:xfrm>
                <a:off x="6063175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107" name="Abstand Rechts"/>
              <p:cNvSpPr/>
              <p:nvPr userDrawn="1"/>
            </p:nvSpPr>
            <p:spPr>
              <a:xfrm>
                <a:off x="9130892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</p:grpSp>
        <p:grpSp>
          <p:nvGrpSpPr>
            <p:cNvPr id="53" name="Abstand Vertikal" hidden="1"/>
            <p:cNvGrpSpPr/>
            <p:nvPr userDrawn="1"/>
          </p:nvGrpSpPr>
          <p:grpSpPr>
            <a:xfrm>
              <a:off x="0" y="1083600"/>
              <a:ext cx="12198350" cy="4690800"/>
              <a:chOff x="0" y="1083600"/>
              <a:chExt cx="12198350" cy="4690800"/>
            </a:xfrm>
          </p:grpSpPr>
          <p:sp>
            <p:nvSpPr>
              <p:cNvPr id="101" name="Abstand Oben"/>
              <p:cNvSpPr/>
              <p:nvPr userDrawn="1"/>
            </p:nvSpPr>
            <p:spPr>
              <a:xfrm>
                <a:off x="855" y="22383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102" name="Abstand Unten"/>
              <p:cNvSpPr/>
              <p:nvPr userDrawn="1"/>
            </p:nvSpPr>
            <p:spPr>
              <a:xfrm>
                <a:off x="0" y="45477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103" name="Abstand Oben // Mitte"/>
              <p:cNvSpPr/>
              <p:nvPr userDrawn="1"/>
            </p:nvSpPr>
            <p:spPr>
              <a:xfrm>
                <a:off x="0" y="10836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104" name="Abstand Unten // Mitte"/>
              <p:cNvSpPr/>
              <p:nvPr userDrawn="1"/>
            </p:nvSpPr>
            <p:spPr>
              <a:xfrm>
                <a:off x="0" y="57024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</p:grpSp>
        <p:grpSp>
          <p:nvGrpSpPr>
            <p:cNvPr id="54" name="Horizontal" hidden="1"/>
            <p:cNvGrpSpPr/>
            <p:nvPr userDrawn="1"/>
          </p:nvGrpSpPr>
          <p:grpSpPr>
            <a:xfrm>
              <a:off x="0" y="0"/>
              <a:ext cx="12198350" cy="6858000"/>
              <a:chOff x="0" y="0"/>
              <a:chExt cx="12198350" cy="6858000"/>
            </a:xfrm>
          </p:grpSpPr>
          <p:sp>
            <p:nvSpPr>
              <p:cNvPr id="95" name="Links"/>
              <p:cNvSpPr/>
              <p:nvPr userDrawn="1"/>
            </p:nvSpPr>
            <p:spPr>
              <a:xfrm>
                <a:off x="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96" name="Rechts"/>
              <p:cNvSpPr/>
              <p:nvPr userDrawn="1"/>
            </p:nvSpPr>
            <p:spPr>
              <a:xfrm>
                <a:off x="613595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97" name="Links // Links"/>
              <p:cNvSpPr/>
              <p:nvPr userDrawn="1"/>
            </p:nvSpPr>
            <p:spPr>
              <a:xfrm>
                <a:off x="0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98" name="Links // Rechts"/>
              <p:cNvSpPr/>
              <p:nvPr userDrawn="1"/>
            </p:nvSpPr>
            <p:spPr>
              <a:xfrm>
                <a:off x="3067717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99" name="Rechts // Links"/>
              <p:cNvSpPr/>
              <p:nvPr userDrawn="1"/>
            </p:nvSpPr>
            <p:spPr>
              <a:xfrm>
                <a:off x="6135434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100" name="Rechts // Rechts"/>
              <p:cNvSpPr/>
              <p:nvPr userDrawn="1"/>
            </p:nvSpPr>
            <p:spPr>
              <a:xfrm>
                <a:off x="9203150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</p:grpSp>
        <p:grpSp>
          <p:nvGrpSpPr>
            <p:cNvPr id="55" name="Vertikal" hidden="1"/>
            <p:cNvGrpSpPr/>
            <p:nvPr userDrawn="1"/>
          </p:nvGrpSpPr>
          <p:grpSpPr>
            <a:xfrm>
              <a:off x="-855" y="0"/>
              <a:ext cx="12199205" cy="6858000"/>
              <a:chOff x="-855" y="0"/>
              <a:chExt cx="12199205" cy="6858000"/>
            </a:xfrm>
          </p:grpSpPr>
          <p:sp>
            <p:nvSpPr>
              <p:cNvPr id="56" name="Oben"/>
              <p:cNvSpPr/>
              <p:nvPr userDrawn="1"/>
            </p:nvSpPr>
            <p:spPr>
              <a:xfrm>
                <a:off x="0" y="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62" name="Mitte"/>
              <p:cNvSpPr/>
              <p:nvPr userDrawn="1"/>
            </p:nvSpPr>
            <p:spPr>
              <a:xfrm>
                <a:off x="0" y="23094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64" name="Unten"/>
              <p:cNvSpPr/>
              <p:nvPr userDrawn="1"/>
            </p:nvSpPr>
            <p:spPr>
              <a:xfrm>
                <a:off x="0" y="46188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66" name="Oben // Oben"/>
              <p:cNvSpPr/>
              <p:nvPr userDrawn="1"/>
            </p:nvSpPr>
            <p:spPr>
              <a:xfrm>
                <a:off x="0" y="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92" name="Oben // Unten"/>
              <p:cNvSpPr/>
              <p:nvPr userDrawn="1"/>
            </p:nvSpPr>
            <p:spPr>
              <a:xfrm>
                <a:off x="0" y="11556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93" name="Unten // Oben"/>
              <p:cNvSpPr/>
              <p:nvPr userDrawn="1"/>
            </p:nvSpPr>
            <p:spPr>
              <a:xfrm>
                <a:off x="-855" y="46188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94" name="Unten // Unten"/>
              <p:cNvSpPr/>
              <p:nvPr userDrawn="1"/>
            </p:nvSpPr>
            <p:spPr>
              <a:xfrm>
                <a:off x="0" y="57744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</p:grpSp>
      </p:grpSp>
      <p:sp>
        <p:nvSpPr>
          <p:cNvPr id="119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2310301"/>
            <a:ext cx="6062400" cy="45477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20" name="Bildplatzhalter 8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6062400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21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0"/>
            <a:ext cx="2995201" cy="685800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22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175" y="5774400"/>
            <a:ext cx="2995717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23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175" y="2309400"/>
            <a:ext cx="2995717" cy="3393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24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175" y="0"/>
            <a:ext cx="2995717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2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389318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mit 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13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95288" y="1511301"/>
            <a:ext cx="11406187" cy="42484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Inhalt oder 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22" hasCustomPrompt="1"/>
          </p:nvPr>
        </p:nvSpPr>
        <p:spPr>
          <a:xfrm>
            <a:off x="395289" y="5904000"/>
            <a:ext cx="11405511" cy="522000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  <a:lvl6pPr marL="0" indent="0">
              <a:spcAft>
                <a:spcPts val="0"/>
              </a:spcAft>
              <a:buNone/>
              <a:defRPr sz="1500"/>
            </a:lvl6pPr>
            <a:lvl7pPr marL="0" indent="0">
              <a:spcAft>
                <a:spcPts val="0"/>
              </a:spcAft>
              <a:buNone/>
              <a:defRPr sz="1500"/>
            </a:lvl7pPr>
            <a:lvl8pPr marL="0" indent="0">
              <a:spcAft>
                <a:spcPts val="0"/>
              </a:spcAft>
              <a:buNone/>
              <a:defRPr sz="1500"/>
            </a:lvl8pPr>
            <a:lvl9pPr marL="0" indent="0"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Inhaltsunterschriften in CorpoS (Textkörper) in 15 pt. einfügen </a:t>
            </a:r>
          </a:p>
          <a:p>
            <a:pPr lvl="1"/>
            <a:r>
              <a:rPr lang="de-DE" noProof="0" dirty="0"/>
              <a:t>Zweite Ebene</a:t>
            </a:r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2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29752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ictures //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Raster" hidden="1"/>
          <p:cNvGrpSpPr/>
          <p:nvPr userDrawn="1"/>
        </p:nvGrpSpPr>
        <p:grpSpPr>
          <a:xfrm>
            <a:off x="-853" y="1"/>
            <a:ext cx="12192855" cy="6858000"/>
            <a:chOff x="-855" y="0"/>
            <a:chExt cx="12199205" cy="6858000"/>
          </a:xfrm>
        </p:grpSpPr>
        <p:sp>
          <p:nvSpPr>
            <p:cNvPr id="52" name="Komplett"/>
            <p:cNvSpPr/>
            <p:nvPr userDrawn="1"/>
          </p:nvSpPr>
          <p:spPr>
            <a:xfrm>
              <a:off x="0" y="822"/>
              <a:ext cx="12198350" cy="6857177"/>
            </a:xfrm>
            <a:prstGeom prst="rect">
              <a:avLst/>
            </a:prstGeom>
            <a:solidFill>
              <a:schemeClr val="accent1"/>
            </a:solidFill>
            <a:ln w="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>
                <a:lnSpc>
                  <a:spcPct val="108000"/>
                </a:lnSpc>
                <a:spcAft>
                  <a:spcPts val="1008"/>
                </a:spcAft>
              </a:pPr>
              <a:endParaRPr lang="de-DE" sz="2000"/>
            </a:p>
          </p:txBody>
        </p:sp>
        <p:grpSp>
          <p:nvGrpSpPr>
            <p:cNvPr id="53" name="Abstand Horizontal" hidden="1"/>
            <p:cNvGrpSpPr/>
            <p:nvPr userDrawn="1"/>
          </p:nvGrpSpPr>
          <p:grpSpPr>
            <a:xfrm>
              <a:off x="2995458" y="0"/>
              <a:ext cx="6207434" cy="6858000"/>
              <a:chOff x="2995458" y="0"/>
              <a:chExt cx="6207434" cy="6858000"/>
            </a:xfrm>
          </p:grpSpPr>
          <p:sp>
            <p:nvSpPr>
              <p:cNvPr id="105" name="Abstand Links"/>
              <p:cNvSpPr/>
              <p:nvPr userDrawn="1"/>
            </p:nvSpPr>
            <p:spPr>
              <a:xfrm>
                <a:off x="2995458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106" name="Abstand Mitte"/>
              <p:cNvSpPr/>
              <p:nvPr userDrawn="1"/>
            </p:nvSpPr>
            <p:spPr>
              <a:xfrm>
                <a:off x="6063175" y="823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107" name="Abstand Rechts"/>
              <p:cNvSpPr/>
              <p:nvPr userDrawn="1"/>
            </p:nvSpPr>
            <p:spPr>
              <a:xfrm>
                <a:off x="9130892" y="0"/>
                <a:ext cx="72000" cy="68571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</p:grpSp>
        <p:grpSp>
          <p:nvGrpSpPr>
            <p:cNvPr id="54" name="Abstand Vertikal" hidden="1"/>
            <p:cNvGrpSpPr/>
            <p:nvPr userDrawn="1"/>
          </p:nvGrpSpPr>
          <p:grpSpPr>
            <a:xfrm>
              <a:off x="0" y="1083600"/>
              <a:ext cx="12198350" cy="4690800"/>
              <a:chOff x="0" y="1083600"/>
              <a:chExt cx="12198350" cy="4690800"/>
            </a:xfrm>
          </p:grpSpPr>
          <p:sp>
            <p:nvSpPr>
              <p:cNvPr id="101" name="Abstand Oben"/>
              <p:cNvSpPr/>
              <p:nvPr userDrawn="1"/>
            </p:nvSpPr>
            <p:spPr>
              <a:xfrm>
                <a:off x="855" y="22383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102" name="Abstand Unten"/>
              <p:cNvSpPr/>
              <p:nvPr userDrawn="1"/>
            </p:nvSpPr>
            <p:spPr>
              <a:xfrm>
                <a:off x="0" y="45477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103" name="Abstand Oben // Mitte"/>
              <p:cNvSpPr/>
              <p:nvPr userDrawn="1"/>
            </p:nvSpPr>
            <p:spPr>
              <a:xfrm>
                <a:off x="0" y="10836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104" name="Abstand Unten // Mitte"/>
              <p:cNvSpPr/>
              <p:nvPr userDrawn="1"/>
            </p:nvSpPr>
            <p:spPr>
              <a:xfrm>
                <a:off x="0" y="5702400"/>
                <a:ext cx="12197495" cy="7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</p:grpSp>
        <p:grpSp>
          <p:nvGrpSpPr>
            <p:cNvPr id="55" name="Horizontal" hidden="1"/>
            <p:cNvGrpSpPr/>
            <p:nvPr userDrawn="1"/>
          </p:nvGrpSpPr>
          <p:grpSpPr>
            <a:xfrm>
              <a:off x="0" y="0"/>
              <a:ext cx="12198350" cy="6858000"/>
              <a:chOff x="0" y="0"/>
              <a:chExt cx="12198350" cy="6858000"/>
            </a:xfrm>
          </p:grpSpPr>
          <p:sp>
            <p:nvSpPr>
              <p:cNvPr id="95" name="Links"/>
              <p:cNvSpPr/>
              <p:nvPr userDrawn="1"/>
            </p:nvSpPr>
            <p:spPr>
              <a:xfrm>
                <a:off x="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96" name="Rechts"/>
              <p:cNvSpPr/>
              <p:nvPr userDrawn="1"/>
            </p:nvSpPr>
            <p:spPr>
              <a:xfrm>
                <a:off x="6135950" y="823"/>
                <a:ext cx="6062400" cy="6857177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97" name="Links // Links"/>
              <p:cNvSpPr/>
              <p:nvPr userDrawn="1"/>
            </p:nvSpPr>
            <p:spPr>
              <a:xfrm>
                <a:off x="0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98" name="Links // Rechts"/>
              <p:cNvSpPr/>
              <p:nvPr userDrawn="1"/>
            </p:nvSpPr>
            <p:spPr>
              <a:xfrm>
                <a:off x="3067717" y="0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99" name="Rechts // Links"/>
              <p:cNvSpPr/>
              <p:nvPr userDrawn="1"/>
            </p:nvSpPr>
            <p:spPr>
              <a:xfrm>
                <a:off x="6135434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100" name="Rechts // Rechts"/>
              <p:cNvSpPr/>
              <p:nvPr userDrawn="1"/>
            </p:nvSpPr>
            <p:spPr>
              <a:xfrm>
                <a:off x="9203150" y="823"/>
                <a:ext cx="2995200" cy="6857177"/>
              </a:xfrm>
              <a:prstGeom prst="rect">
                <a:avLst/>
              </a:prstGeom>
              <a:solidFill>
                <a:schemeClr val="accent3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</p:grpSp>
        <p:grpSp>
          <p:nvGrpSpPr>
            <p:cNvPr id="56" name="Vertikal" hidden="1"/>
            <p:cNvGrpSpPr/>
            <p:nvPr userDrawn="1"/>
          </p:nvGrpSpPr>
          <p:grpSpPr>
            <a:xfrm>
              <a:off x="-855" y="0"/>
              <a:ext cx="12199205" cy="6858000"/>
              <a:chOff x="-855" y="0"/>
              <a:chExt cx="12199205" cy="6858000"/>
            </a:xfrm>
          </p:grpSpPr>
          <p:sp>
            <p:nvSpPr>
              <p:cNvPr id="62" name="Oben"/>
              <p:cNvSpPr/>
              <p:nvPr userDrawn="1"/>
            </p:nvSpPr>
            <p:spPr>
              <a:xfrm>
                <a:off x="0" y="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64" name="Mitte"/>
              <p:cNvSpPr/>
              <p:nvPr userDrawn="1"/>
            </p:nvSpPr>
            <p:spPr>
              <a:xfrm>
                <a:off x="0" y="23094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66" name="Unten"/>
              <p:cNvSpPr/>
              <p:nvPr userDrawn="1"/>
            </p:nvSpPr>
            <p:spPr>
              <a:xfrm>
                <a:off x="0" y="4618800"/>
                <a:ext cx="12198350" cy="22392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67" name="Oben // Oben"/>
              <p:cNvSpPr/>
              <p:nvPr userDrawn="1"/>
            </p:nvSpPr>
            <p:spPr>
              <a:xfrm>
                <a:off x="0" y="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68" name="Oben // Unten"/>
              <p:cNvSpPr/>
              <p:nvPr userDrawn="1"/>
            </p:nvSpPr>
            <p:spPr>
              <a:xfrm>
                <a:off x="0" y="11556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93" name="Unten // Oben"/>
              <p:cNvSpPr/>
              <p:nvPr userDrawn="1"/>
            </p:nvSpPr>
            <p:spPr>
              <a:xfrm>
                <a:off x="-855" y="46188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  <p:sp>
            <p:nvSpPr>
              <p:cNvPr id="94" name="Unten // Unten"/>
              <p:cNvSpPr/>
              <p:nvPr userDrawn="1"/>
            </p:nvSpPr>
            <p:spPr>
              <a:xfrm>
                <a:off x="0" y="5774400"/>
                <a:ext cx="12198350" cy="1083600"/>
              </a:xfrm>
              <a:prstGeom prst="rect">
                <a:avLst/>
              </a:prstGeom>
              <a:solidFill>
                <a:schemeClr val="accent2"/>
              </a:solidFill>
              <a:ln w="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>
                  <a:lnSpc>
                    <a:spcPct val="108000"/>
                  </a:lnSpc>
                  <a:spcAft>
                    <a:spcPts val="1008"/>
                  </a:spcAft>
                </a:pPr>
                <a:endParaRPr lang="de-DE" sz="2000"/>
              </a:p>
            </p:txBody>
          </p:sp>
        </p:grpSp>
      </p:grpSp>
      <p:sp>
        <p:nvSpPr>
          <p:cNvPr id="120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0" y="-1"/>
            <a:ext cx="6062400" cy="685800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21" name="Bildplatzhalter 8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9203151" y="0"/>
            <a:ext cx="2995201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22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35951" y="5774400"/>
            <a:ext cx="2994942" cy="10836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23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135951" y="2309400"/>
            <a:ext cx="2994942" cy="3393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24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135951" y="0"/>
            <a:ext cx="2994684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25" name="Bildplatzhalter 8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9203151" y="1155600"/>
            <a:ext cx="2995199" cy="33921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26" name="Bildplatzhalter 8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9203151" y="4619700"/>
            <a:ext cx="2995199" cy="22383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/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12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29" name="Textplatzhalt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5278027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1"/>
            <a:ext cx="12193200" cy="6858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tx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43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540000"/>
          </a:xfrm>
        </p:spPr>
        <p:txBody>
          <a:bodyPr/>
          <a:lstStyle>
            <a:lvl1pPr>
              <a:defRPr sz="3000"/>
            </a:lvl1pPr>
          </a:lstStyle>
          <a:p>
            <a:r>
              <a:rPr lang="de-DE" noProof="0" dirty="0"/>
              <a:t>Optionale Headline einzeilig in CorpoA (Überschriften) 30 pt. </a:t>
            </a:r>
          </a:p>
        </p:txBody>
      </p:sp>
      <p:sp>
        <p:nvSpPr>
          <p:cNvPr id="4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3342556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Routing| RD China | 08.01.2019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BDFE-29C8-4D90-90ED-601520698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ellenplatzhalter 2"/>
          <p:cNvSpPr>
            <a:spLocks noGrp="1"/>
          </p:cNvSpPr>
          <p:nvPr>
            <p:ph type="tbl" sz="quarter" idx="20" hasCustomPrompt="1"/>
          </p:nvPr>
        </p:nvSpPr>
        <p:spPr>
          <a:xfrm>
            <a:off x="395287" y="2484000"/>
            <a:ext cx="11406189" cy="2700000"/>
          </a:xfrm>
        </p:spPr>
        <p:txBody>
          <a:bodyPr/>
          <a:lstStyle>
            <a:lvl1pPr algn="ctr">
              <a:spcAft>
                <a:spcPts val="0"/>
              </a:spcAft>
              <a:defRPr/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Tabelle einfügen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16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95286" y="1512001"/>
            <a:ext cx="11405514" cy="720000"/>
          </a:xfrm>
        </p:spPr>
        <p:txBody>
          <a:bodyPr/>
          <a:lstStyle>
            <a:lvl1pPr>
              <a:spcAft>
                <a:spcPts val="0"/>
              </a:spcAft>
              <a:defRPr b="1"/>
            </a:lvl1pPr>
            <a:lvl2pPr marL="0" indent="0">
              <a:spcAft>
                <a:spcPts val="0"/>
              </a:spcAft>
              <a:buNone/>
              <a:defRPr sz="2000" b="1"/>
            </a:lvl2pPr>
            <a:lvl3pPr marL="0" indent="0">
              <a:spcAft>
                <a:spcPts val="0"/>
              </a:spcAft>
              <a:buNone/>
              <a:defRPr sz="2000" b="1"/>
            </a:lvl3pPr>
            <a:lvl4pPr marL="0" indent="0">
              <a:spcAft>
                <a:spcPts val="0"/>
              </a:spcAft>
              <a:buNone/>
              <a:defRPr sz="2000" b="1"/>
            </a:lvl4pPr>
            <a:lvl5pPr marL="0" indent="0">
              <a:spcAft>
                <a:spcPts val="0"/>
              </a:spcAft>
              <a:buNone/>
              <a:defRPr sz="2000" b="1"/>
            </a:lvl5pPr>
            <a:lvl6pPr marL="0" indent="0">
              <a:spcAft>
                <a:spcPts val="0"/>
              </a:spcAft>
              <a:buNone/>
              <a:defRPr sz="2000" b="1"/>
            </a:lvl6pPr>
            <a:lvl7pPr marL="0" indent="0">
              <a:spcAft>
                <a:spcPts val="0"/>
              </a:spcAft>
              <a:buNone/>
              <a:defRPr sz="2000" b="1"/>
            </a:lvl7pPr>
            <a:lvl8pPr marL="0" indent="0">
              <a:spcAft>
                <a:spcPts val="0"/>
              </a:spcAft>
              <a:buNone/>
              <a:defRPr sz="2000" b="1"/>
            </a:lvl8pPr>
            <a:lvl9pPr marL="0" indent="0">
              <a:spcAft>
                <a:spcPts val="0"/>
              </a:spcAft>
              <a:buNone/>
              <a:defRPr sz="2000" b="1"/>
            </a:lvl9pPr>
          </a:lstStyle>
          <a:p>
            <a:pPr lvl="0"/>
            <a:r>
              <a:rPr lang="de-DE" noProof="0" dirty="0"/>
              <a:t>Tabellenüberschrift in CorpoS (Textkörper) in 20 pt. bold einfügen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22" hasCustomPrompt="1"/>
          </p:nvPr>
        </p:nvSpPr>
        <p:spPr>
          <a:xfrm>
            <a:off x="395289" y="5328001"/>
            <a:ext cx="11405511" cy="1098200"/>
          </a:xfrm>
        </p:spPr>
        <p:txBody>
          <a:bodyPr/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500"/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  <a:lvl6pPr marL="0" indent="0">
              <a:spcAft>
                <a:spcPts val="0"/>
              </a:spcAft>
              <a:buNone/>
              <a:defRPr sz="1500"/>
            </a:lvl6pPr>
            <a:lvl7pPr marL="0" indent="0">
              <a:spcAft>
                <a:spcPts val="0"/>
              </a:spcAft>
              <a:buNone/>
              <a:defRPr sz="1500"/>
            </a:lvl7pPr>
            <a:lvl8pPr marL="0" indent="0">
              <a:spcAft>
                <a:spcPts val="0"/>
              </a:spcAft>
              <a:buNone/>
              <a:defRPr sz="1500"/>
            </a:lvl8pPr>
            <a:lvl9pPr marL="0" indent="0">
              <a:spcAft>
                <a:spcPts val="0"/>
              </a:spcAft>
              <a:buNone/>
              <a:defRPr sz="1500"/>
            </a:lvl9pPr>
          </a:lstStyle>
          <a:p>
            <a:pPr lvl="0"/>
            <a:r>
              <a:rPr lang="de-DE" noProof="0" dirty="0"/>
              <a:t>Tabellenunterschriften in CorpoS (Textkörper) in 15 pt. einfügen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1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363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Zwei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14" name="Inhaltsplatzhalter 6"/>
          <p:cNvSpPr>
            <a:spLocks noGrp="1"/>
          </p:cNvSpPr>
          <p:nvPr>
            <p:ph sz="quarter" idx="14" hasCustomPrompt="1"/>
          </p:nvPr>
        </p:nvSpPr>
        <p:spPr>
          <a:xfrm>
            <a:off x="395288" y="1511301"/>
            <a:ext cx="55800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Inhalt oder 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0" name="Inhaltsplatzhalter 6"/>
          <p:cNvSpPr>
            <a:spLocks noGrp="1"/>
          </p:cNvSpPr>
          <p:nvPr>
            <p:ph sz="quarter" idx="20" hasCustomPrompt="1"/>
          </p:nvPr>
        </p:nvSpPr>
        <p:spPr>
          <a:xfrm>
            <a:off x="6221476" y="1511301"/>
            <a:ext cx="55800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Inhalt oder 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2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6474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Bil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2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2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28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579999" cy="4914201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29" name="Textplatzhalt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20799" y="1512000"/>
            <a:ext cx="5580676" cy="4914201"/>
          </a:xfrm>
        </p:spPr>
        <p:txBody>
          <a:bodyPr/>
          <a:lstStyle/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665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2 Bilder/2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el 1"/>
          <p:cNvSpPr>
            <a:spLocks noGrp="1"/>
          </p:cNvSpPr>
          <p:nvPr>
            <p:ph type="title" hasCustomPrompt="1"/>
          </p:nvPr>
        </p:nvSpPr>
        <p:spPr>
          <a:xfrm>
            <a:off x="395289" y="368300"/>
            <a:ext cx="11406187" cy="1008360"/>
          </a:xfrm>
        </p:spPr>
        <p:txBody>
          <a:bodyPr/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4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51202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DE" noProof="0" dirty="0"/>
              <a:t>Optionale Kapitelüberschrift</a:t>
            </a:r>
          </a:p>
        </p:txBody>
      </p:sp>
      <p:sp>
        <p:nvSpPr>
          <p:cNvPr id="45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73200" y="0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6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4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7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8800" y="0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                </a:t>
            </a:r>
          </a:p>
        </p:txBody>
      </p:sp>
      <p:sp>
        <p:nvSpPr>
          <p:cNvPr id="48" name="Bildplatzhalter 8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396001" y="1512000"/>
            <a:ext cx="55799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49" name="Bildplatzhalter 8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221476" y="1511300"/>
            <a:ext cx="5579999" cy="1944000"/>
          </a:xfrm>
          <a:solidFill>
            <a:srgbClr val="9F0002"/>
          </a:solidFill>
        </p:spPr>
        <p:txBody>
          <a:bodyPr/>
          <a:lstStyle>
            <a:lvl1pPr algn="ctr">
              <a:lnSpc>
                <a:spcPct val="10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br>
              <a:rPr lang="de-DE" noProof="0"/>
            </a:b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/>
              <a:t>Bild einfügen</a:t>
            </a:r>
          </a:p>
        </p:txBody>
      </p:sp>
      <p:sp>
        <p:nvSpPr>
          <p:cNvPr id="50" name="Textplatzhalt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21476" y="3502801"/>
            <a:ext cx="5579999" cy="2923400"/>
          </a:xfrm>
        </p:spPr>
        <p:txBody>
          <a:bodyPr/>
          <a:lstStyle/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1" name="Textplatzhalt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395287" y="3502801"/>
            <a:ext cx="5579999" cy="2923400"/>
          </a:xfrm>
        </p:spPr>
        <p:txBody>
          <a:bodyPr/>
          <a:lstStyle/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897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tags" Target="../tags/tag5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32" Type="http://schemas.openxmlformats.org/officeDocument/2006/relationships/image" Target="../media/image12.emf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vmlDrawing" Target="../drawings/vmlDrawing4.v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31" Type="http://schemas.openxmlformats.org/officeDocument/2006/relationships/image" Target="../media/image11.emf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Relationship Id="rId30" Type="http://schemas.openxmlformats.org/officeDocument/2006/relationships/oleObject" Target="../embeddings/oleObject4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90987865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think-cell Folie" r:id="rId30" imgW="360" imgH="360" progId="TCLayout.ActiveDocument.1">
                  <p:embed/>
                </p:oleObj>
              </mc:Choice>
              <mc:Fallback>
                <p:oleObj name="think-cell Folie" r:id="rId30" imgW="360" imgH="360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itelplatzhalter 1"/>
          <p:cNvSpPr>
            <a:spLocks noGrp="1"/>
          </p:cNvSpPr>
          <p:nvPr>
            <p:ph type="title"/>
          </p:nvPr>
        </p:nvSpPr>
        <p:spPr>
          <a:xfrm>
            <a:off x="395288" y="367505"/>
            <a:ext cx="11406188" cy="10091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41" name="Textplatzhalter 2"/>
          <p:cNvSpPr>
            <a:spLocks noGrp="1"/>
          </p:cNvSpPr>
          <p:nvPr>
            <p:ph type="body" idx="1"/>
          </p:nvPr>
        </p:nvSpPr>
        <p:spPr>
          <a:xfrm>
            <a:off x="395288" y="1511300"/>
            <a:ext cx="11406188" cy="49148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4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4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68" name="32,78 // 15,84"/>
          <p:cNvCxnSpPr/>
          <p:nvPr/>
        </p:nvCxnSpPr>
        <p:spPr>
          <a:xfrm>
            <a:off x="11801476" y="-454245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1,1 // 15,84"/>
          <p:cNvCxnSpPr/>
          <p:nvPr/>
        </p:nvCxnSpPr>
        <p:spPr>
          <a:xfrm>
            <a:off x="397669" y="-447102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32,78 // 15,84"/>
          <p:cNvCxnSpPr/>
          <p:nvPr/>
        </p:nvCxnSpPr>
        <p:spPr>
          <a:xfrm>
            <a:off x="11801475" y="6979755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1,1 // 15,84"/>
          <p:cNvCxnSpPr/>
          <p:nvPr/>
        </p:nvCxnSpPr>
        <p:spPr>
          <a:xfrm>
            <a:off x="397669" y="6984517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17,85 // 8,32"/>
          <p:cNvCxnSpPr/>
          <p:nvPr/>
        </p:nvCxnSpPr>
        <p:spPr>
          <a:xfrm>
            <a:off x="12307182" y="6427785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4,2 // 5,33"/>
          <p:cNvCxnSpPr/>
          <p:nvPr/>
        </p:nvCxnSpPr>
        <p:spPr>
          <a:xfrm>
            <a:off x="12307182" y="1510673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1,02 // 8,5"/>
          <p:cNvCxnSpPr/>
          <p:nvPr/>
        </p:nvCxnSpPr>
        <p:spPr>
          <a:xfrm>
            <a:off x="12307182" y="365917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17,85 // 8,32"/>
          <p:cNvCxnSpPr/>
          <p:nvPr/>
        </p:nvCxnSpPr>
        <p:spPr>
          <a:xfrm>
            <a:off x="-460856" y="6427785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4,2 // 5,33"/>
          <p:cNvCxnSpPr/>
          <p:nvPr/>
        </p:nvCxnSpPr>
        <p:spPr>
          <a:xfrm>
            <a:off x="-463236" y="1510673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1,02 // 8,5"/>
          <p:cNvCxnSpPr/>
          <p:nvPr/>
        </p:nvCxnSpPr>
        <p:spPr>
          <a:xfrm>
            <a:off x="-463236" y="365917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9986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717" r:id="rId2"/>
    <p:sldLayoutId id="2147483660" r:id="rId3"/>
    <p:sldLayoutId id="2147483736" r:id="rId4"/>
    <p:sldLayoutId id="2147483733" r:id="rId5"/>
    <p:sldLayoutId id="2147483731" r:id="rId6"/>
    <p:sldLayoutId id="2147483721" r:id="rId7"/>
    <p:sldLayoutId id="2147483703" r:id="rId8"/>
    <p:sldLayoutId id="2147483704" r:id="rId9"/>
    <p:sldLayoutId id="2147483700" r:id="rId10"/>
    <p:sldLayoutId id="2147483679" r:id="rId11"/>
    <p:sldLayoutId id="2147483689" r:id="rId12"/>
    <p:sldLayoutId id="2147483692" r:id="rId13"/>
    <p:sldLayoutId id="2147483694" r:id="rId14"/>
    <p:sldLayoutId id="2147483680" r:id="rId15"/>
    <p:sldLayoutId id="2147483707" r:id="rId16"/>
    <p:sldLayoutId id="2147483683" r:id="rId17"/>
    <p:sldLayoutId id="2147483684" r:id="rId18"/>
    <p:sldLayoutId id="2147483711" r:id="rId19"/>
    <p:sldLayoutId id="2147483712" r:id="rId20"/>
    <p:sldLayoutId id="2147483698" r:id="rId21"/>
    <p:sldLayoutId id="2147483729" r:id="rId22"/>
    <p:sldLayoutId id="2147483727" r:id="rId23"/>
    <p:sldLayoutId id="2147483728" r:id="rId24"/>
    <p:sldLayoutId id="2147483682" r:id="rId25"/>
    <p:sldLayoutId id="2147483737" r:id="rId26"/>
  </p:sldLayoutIdLst>
  <p:hf hdr="0"/>
  <p:txStyles>
    <p:titleStyle>
      <a:lvl1pPr marL="0" indent="0" algn="l" defTabSz="914271" rtl="0" eaLnBrk="1" latinLnBrk="0" hangingPunct="1">
        <a:spcBef>
          <a:spcPts val="0"/>
        </a:spcBef>
        <a:buFont typeface="+mj-lt"/>
        <a:buNone/>
        <a:defRPr sz="30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+mj-lt"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1952" indent="-34195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8pPr>
      <a:lvl9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1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6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2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8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4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9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8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91910870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" name="think-cell Folie" r:id="rId30" imgW="476" imgH="357" progId="TCLayout.ActiveDocument.1">
                  <p:embed/>
                </p:oleObj>
              </mc:Choice>
              <mc:Fallback>
                <p:oleObj name="think-cell Folie" r:id="rId30" imgW="476" imgH="357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itelplatzhalter 1"/>
          <p:cNvSpPr>
            <a:spLocks noGrp="1"/>
          </p:cNvSpPr>
          <p:nvPr>
            <p:ph type="title"/>
          </p:nvPr>
        </p:nvSpPr>
        <p:spPr bwMode="black">
          <a:xfrm>
            <a:off x="395289" y="368300"/>
            <a:ext cx="11406187" cy="10083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noProof="0" dirty="0"/>
              <a:t>Headline zweizeilig in CorpoA (Überschriften) 30 pt. </a:t>
            </a:r>
            <a:br>
              <a:rPr lang="de-DE" noProof="0" dirty="0"/>
            </a:br>
            <a:r>
              <a:rPr lang="de-DE" noProof="0" dirty="0"/>
              <a:t>Lorem ipsum dolor sit amet.</a:t>
            </a:r>
          </a:p>
        </p:txBody>
      </p:sp>
      <p:sp>
        <p:nvSpPr>
          <p:cNvPr id="57" name="Textplatzhalter 2"/>
          <p:cNvSpPr>
            <a:spLocks noGrp="1"/>
          </p:cNvSpPr>
          <p:nvPr>
            <p:ph type="body" idx="1"/>
          </p:nvPr>
        </p:nvSpPr>
        <p:spPr bwMode="black">
          <a:xfrm>
            <a:off x="395288" y="1511300"/>
            <a:ext cx="11406188" cy="49148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noProof="0" dirty="0"/>
              <a:t>Text in CorpoS (Textkörper) in 20 pt. einfügen // für Aufzählungen: Start // Absatz // Listenebene erhöhen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59" name="Fußzeilenplatzhalter 4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 noProof="0"/>
              <a:t>Online Routing| RD China | 08.01.2019</a:t>
            </a:r>
            <a:endParaRPr lang="de-DE" noProof="0"/>
          </a:p>
        </p:txBody>
      </p:sp>
      <p:sp>
        <p:nvSpPr>
          <p:cNvPr id="60" name="Foliennummernplatzhalter 5"/>
          <p:cNvSpPr>
            <a:spLocks noGrp="1"/>
          </p:cNvSpPr>
          <p:nvPr>
            <p:ph type="sldNum" sz="quarter" idx="4"/>
          </p:nvPr>
        </p:nvSpPr>
        <p:spPr bwMode="black">
          <a:xfrm>
            <a:off x="11484000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33" name="32,78 // 15,84"/>
          <p:cNvCxnSpPr/>
          <p:nvPr/>
        </p:nvCxnSpPr>
        <p:spPr bwMode="black">
          <a:xfrm>
            <a:off x="11801476" y="-454245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1,1 // 15,84"/>
          <p:cNvCxnSpPr/>
          <p:nvPr/>
        </p:nvCxnSpPr>
        <p:spPr bwMode="black">
          <a:xfrm>
            <a:off x="397669" y="-447102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2,78 // 15,84"/>
          <p:cNvCxnSpPr/>
          <p:nvPr/>
        </p:nvCxnSpPr>
        <p:spPr bwMode="black">
          <a:xfrm>
            <a:off x="11801475" y="6979755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1,1 // 15,84"/>
          <p:cNvCxnSpPr/>
          <p:nvPr/>
        </p:nvCxnSpPr>
        <p:spPr bwMode="black">
          <a:xfrm>
            <a:off x="397669" y="6984517"/>
            <a:ext cx="0" cy="36000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17,85 // 8,32"/>
          <p:cNvCxnSpPr/>
          <p:nvPr/>
        </p:nvCxnSpPr>
        <p:spPr bwMode="black">
          <a:xfrm>
            <a:off x="12307182" y="6427785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4,2 // 5,33"/>
          <p:cNvCxnSpPr/>
          <p:nvPr/>
        </p:nvCxnSpPr>
        <p:spPr bwMode="black">
          <a:xfrm>
            <a:off x="12307182" y="1510673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1,02 // 8,5"/>
          <p:cNvCxnSpPr/>
          <p:nvPr/>
        </p:nvCxnSpPr>
        <p:spPr bwMode="black">
          <a:xfrm>
            <a:off x="12307182" y="365917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17,85 // 8,32"/>
          <p:cNvCxnSpPr/>
          <p:nvPr/>
        </p:nvCxnSpPr>
        <p:spPr bwMode="black">
          <a:xfrm>
            <a:off x="-460856" y="6427785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,2 // 5,33"/>
          <p:cNvCxnSpPr/>
          <p:nvPr/>
        </p:nvCxnSpPr>
        <p:spPr bwMode="black">
          <a:xfrm>
            <a:off x="-463236" y="1510673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1,02 // 8,5"/>
          <p:cNvCxnSpPr/>
          <p:nvPr/>
        </p:nvCxnSpPr>
        <p:spPr bwMode="black">
          <a:xfrm>
            <a:off x="-463236" y="365917"/>
            <a:ext cx="360000" cy="0"/>
          </a:xfrm>
          <a:prstGeom prst="line">
            <a:avLst/>
          </a:prstGeom>
          <a:ln w="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Wortmarke Mercedes-Benz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96000" y="6613200"/>
            <a:ext cx="1188000" cy="14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568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719" r:id="rId2"/>
    <p:sldLayoutId id="2147483664" r:id="rId3"/>
    <p:sldLayoutId id="2147483735" r:id="rId4"/>
    <p:sldLayoutId id="2147483734" r:id="rId5"/>
    <p:sldLayoutId id="2147483732" r:id="rId6"/>
    <p:sldLayoutId id="2147483722" r:id="rId7"/>
    <p:sldLayoutId id="2147483705" r:id="rId8"/>
    <p:sldLayoutId id="2147483706" r:id="rId9"/>
    <p:sldLayoutId id="2147483701" r:id="rId10"/>
    <p:sldLayoutId id="2147483702" r:id="rId11"/>
    <p:sldLayoutId id="2147483691" r:id="rId12"/>
    <p:sldLayoutId id="2147483693" r:id="rId13"/>
    <p:sldLayoutId id="2147483695" r:id="rId14"/>
    <p:sldLayoutId id="2147483685" r:id="rId15"/>
    <p:sldLayoutId id="2147483708" r:id="rId16"/>
    <p:sldLayoutId id="2147483686" r:id="rId17"/>
    <p:sldLayoutId id="2147483687" r:id="rId18"/>
    <p:sldLayoutId id="2147483715" r:id="rId19"/>
    <p:sldLayoutId id="2147483716" r:id="rId20"/>
    <p:sldLayoutId id="2147483730" r:id="rId21"/>
    <p:sldLayoutId id="2147483723" r:id="rId22"/>
    <p:sldLayoutId id="2147483676" r:id="rId23"/>
    <p:sldLayoutId id="2147483677" r:id="rId24"/>
    <p:sldLayoutId id="2147483724" r:id="rId25"/>
    <p:sldLayoutId id="2147483740" r:id="rId26"/>
  </p:sldLayoutIdLst>
  <p:hf hdr="0"/>
  <p:txStyles>
    <p:titleStyle>
      <a:lvl1pPr marL="0" indent="0" algn="l" defTabSz="914271" rtl="0" eaLnBrk="1" latinLnBrk="0" hangingPunct="1">
        <a:spcBef>
          <a:spcPts val="0"/>
        </a:spcBef>
        <a:buFont typeface="+mj-lt"/>
        <a:buNone/>
        <a:defRPr sz="30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+mj-lt"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1952" indent="-34195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8pPr>
      <a:lvl9pPr marL="539924" indent="-197972" algn="l" defTabSz="914271" rtl="0" eaLnBrk="1" latinLnBrk="0" hangingPunct="1">
        <a:lnSpc>
          <a:spcPct val="108000"/>
        </a:lnSpc>
        <a:spcBef>
          <a:spcPts val="0"/>
        </a:spcBef>
        <a:spcAft>
          <a:spcPts val="1008"/>
        </a:spcAft>
        <a:buFont typeface="Symbol" panose="05050102010706020507" pitchFamily="18" charset="2"/>
        <a:buChar char="-"/>
        <a:defRPr sz="1500" b="0" i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71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6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2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8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4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9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85" algn="l" defTabSz="9142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3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3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Alibaba</a:t>
            </a:r>
            <a:r>
              <a:rPr lang="zh-CN" altLang="en-US" dirty="0"/>
              <a:t> </a:t>
            </a:r>
            <a:r>
              <a:rPr lang="en-US" altLang="zh-CN" dirty="0" err="1"/>
              <a:t>Yunqi</a:t>
            </a:r>
            <a:r>
              <a:rPr lang="zh-CN" altLang="en-US" dirty="0"/>
              <a:t> </a:t>
            </a:r>
            <a:r>
              <a:rPr lang="en-US" altLang="zh-CN" dirty="0"/>
              <a:t>Summit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PENG</a:t>
            </a:r>
            <a:r>
              <a:rPr lang="zh-CN" altLang="en-US" dirty="0"/>
              <a:t> </a:t>
            </a:r>
            <a:r>
              <a:rPr lang="en-US" altLang="zh-CN" dirty="0"/>
              <a:t>Wang,</a:t>
            </a:r>
            <a:r>
              <a:rPr lang="zh-CN" altLang="en-US" dirty="0"/>
              <a:t> </a:t>
            </a:r>
            <a:r>
              <a:rPr lang="en-US" altLang="zh-CN" dirty="0" err="1"/>
              <a:t>YanYan</a:t>
            </a:r>
            <a:r>
              <a:rPr lang="zh-CN" altLang="en-US" dirty="0"/>
              <a:t> </a:t>
            </a:r>
            <a:r>
              <a:rPr lang="en-US" altLang="zh-CN" dirty="0"/>
              <a:t>Cheng</a:t>
            </a:r>
            <a:endParaRPr lang="en-US" dirty="0"/>
          </a:p>
          <a:p>
            <a:r>
              <a:rPr lang="en-US" dirty="0"/>
              <a:t>RD </a:t>
            </a:r>
            <a:r>
              <a:rPr lang="en-US" altLang="zh-CN" dirty="0"/>
              <a:t>C/TI</a:t>
            </a:r>
            <a:r>
              <a:rPr lang="zh-CN" altLang="en-US" dirty="0"/>
              <a:t> </a:t>
            </a:r>
            <a:r>
              <a:rPr lang="en-US" dirty="0"/>
              <a:t>China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Bild 1" descr="2015MBM00621.jpg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68" y="178792"/>
            <a:ext cx="12193200" cy="3405600"/>
          </a:xfrm>
        </p:spPr>
      </p:pic>
      <p:pic>
        <p:nvPicPr>
          <p:cNvPr id="9" name="Bildplatzhalter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2" y="313201"/>
            <a:ext cx="12193200" cy="3405600"/>
          </a:xfrm>
          <a:prstGeom prst="rect">
            <a:avLst/>
          </a:prstGeom>
          <a:solidFill>
            <a:srgbClr val="9F0002"/>
          </a:solidFill>
        </p:spPr>
      </p:pic>
    </p:spTree>
    <p:extLst>
      <p:ext uri="{BB962C8B-B14F-4D97-AF65-F5344CB8AC3E}">
        <p14:creationId xmlns:p14="http://schemas.microsoft.com/office/powerpoint/2010/main" val="3471149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436046" y="-110751"/>
            <a:ext cx="8908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东风日产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汽车产业数字化升级洞察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BDFE-29C8-4D90-90ED-601520698117}" type="slidenum">
              <a:rPr lang="en-US" smtClean="0"/>
              <a:t>10</a:t>
            </a:fld>
            <a:endParaRPr lang="en-US"/>
          </a:p>
        </p:txBody>
      </p:sp>
      <p:sp>
        <p:nvSpPr>
          <p:cNvPr id="59" name="Text Placeholder 7"/>
          <p:cNvSpPr txBox="1">
            <a:spLocks/>
          </p:cNvSpPr>
          <p:nvPr/>
        </p:nvSpPr>
        <p:spPr>
          <a:xfrm>
            <a:off x="9923631" y="0"/>
            <a:ext cx="1871026" cy="306000"/>
          </a:xfrm>
          <a:prstGeom prst="rect">
            <a:avLst/>
          </a:prstGeom>
          <a:solidFill>
            <a:srgbClr val="9F0002"/>
          </a:solidFill>
          <a:ln>
            <a:solidFill>
              <a:schemeClr val="tx1"/>
            </a:solidFill>
            <a:prstDash val="sysDash"/>
          </a:ln>
        </p:spPr>
        <p:txBody>
          <a:bodyPr/>
          <a:lstStyle>
            <a:lvl1pPr marL="0" indent="0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+mj-lt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/>
              <a:t>Confidential</a:t>
            </a: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1BE7AA-04B3-784C-9338-A2E39A6D5E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456" y="1105526"/>
            <a:ext cx="8908827" cy="50974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69E884-6858-BF45-8E69-1187D60A2F71}"/>
              </a:ext>
            </a:extLst>
          </p:cNvPr>
          <p:cNvSpPr txBox="1"/>
          <p:nvPr/>
        </p:nvSpPr>
        <p:spPr>
          <a:xfrm>
            <a:off x="2049517" y="108256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CN" sz="20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C14AB1-0DC2-1B46-B421-444D2E765020}"/>
              </a:ext>
            </a:extLst>
          </p:cNvPr>
          <p:cNvSpPr txBox="1"/>
          <p:nvPr/>
        </p:nvSpPr>
        <p:spPr>
          <a:xfrm>
            <a:off x="551384" y="654985"/>
            <a:ext cx="656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智慧加油</a:t>
            </a:r>
            <a:endParaRPr lang="en-CN" sz="1800" dirty="0" err="1"/>
          </a:p>
        </p:txBody>
      </p:sp>
    </p:spTree>
    <p:extLst>
      <p:ext uri="{BB962C8B-B14F-4D97-AF65-F5344CB8AC3E}">
        <p14:creationId xmlns:p14="http://schemas.microsoft.com/office/powerpoint/2010/main" val="33297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436046" y="-110751"/>
            <a:ext cx="8908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东风日产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汽车产业数字化升级洞察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BDFE-29C8-4D90-90ED-601520698117}" type="slidenum">
              <a:rPr lang="en-US" smtClean="0"/>
              <a:t>11</a:t>
            </a:fld>
            <a:endParaRPr lang="en-US"/>
          </a:p>
        </p:txBody>
      </p:sp>
      <p:sp>
        <p:nvSpPr>
          <p:cNvPr id="59" name="Text Placeholder 7"/>
          <p:cNvSpPr txBox="1">
            <a:spLocks/>
          </p:cNvSpPr>
          <p:nvPr/>
        </p:nvSpPr>
        <p:spPr>
          <a:xfrm>
            <a:off x="9923631" y="0"/>
            <a:ext cx="1871026" cy="306000"/>
          </a:xfrm>
          <a:prstGeom prst="rect">
            <a:avLst/>
          </a:prstGeom>
          <a:solidFill>
            <a:srgbClr val="9F0002"/>
          </a:solidFill>
          <a:ln>
            <a:solidFill>
              <a:schemeClr val="tx1"/>
            </a:solidFill>
            <a:prstDash val="sysDash"/>
          </a:ln>
        </p:spPr>
        <p:txBody>
          <a:bodyPr/>
          <a:lstStyle>
            <a:lvl1pPr marL="0" indent="0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+mj-lt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/>
              <a:t>Confidential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9E884-6858-BF45-8E69-1187D60A2F71}"/>
              </a:ext>
            </a:extLst>
          </p:cNvPr>
          <p:cNvSpPr txBox="1"/>
          <p:nvPr/>
        </p:nvSpPr>
        <p:spPr>
          <a:xfrm>
            <a:off x="2049517" y="108256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CN" sz="20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C14AB1-0DC2-1B46-B421-444D2E765020}"/>
              </a:ext>
            </a:extLst>
          </p:cNvPr>
          <p:cNvSpPr txBox="1"/>
          <p:nvPr/>
        </p:nvSpPr>
        <p:spPr>
          <a:xfrm>
            <a:off x="551384" y="654985"/>
            <a:ext cx="656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事故关怀</a:t>
            </a:r>
            <a:endParaRPr lang="en-CN" sz="18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7D4E8-1666-6845-B6F1-F0326AFEB8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00" y="1131238"/>
            <a:ext cx="9912424" cy="523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72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436046" y="-110751"/>
            <a:ext cx="8908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清华智能产业研究院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数据驱动汽车智能化发展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BDFE-29C8-4D90-90ED-601520698117}" type="slidenum">
              <a:rPr lang="en-US" smtClean="0"/>
              <a:t>12</a:t>
            </a:fld>
            <a:endParaRPr lang="en-US"/>
          </a:p>
        </p:txBody>
      </p:sp>
      <p:sp>
        <p:nvSpPr>
          <p:cNvPr id="59" name="Text Placeholder 7"/>
          <p:cNvSpPr txBox="1">
            <a:spLocks/>
          </p:cNvSpPr>
          <p:nvPr/>
        </p:nvSpPr>
        <p:spPr>
          <a:xfrm>
            <a:off x="9923631" y="0"/>
            <a:ext cx="1871026" cy="306000"/>
          </a:xfrm>
          <a:prstGeom prst="rect">
            <a:avLst/>
          </a:prstGeom>
          <a:solidFill>
            <a:srgbClr val="9F0002"/>
          </a:solidFill>
          <a:ln>
            <a:solidFill>
              <a:schemeClr val="tx1"/>
            </a:solidFill>
            <a:prstDash val="sysDash"/>
          </a:ln>
        </p:spPr>
        <p:txBody>
          <a:bodyPr/>
          <a:lstStyle>
            <a:lvl1pPr marL="0" indent="0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+mj-lt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/>
              <a:t>Confidential</a:t>
            </a:r>
            <a:endParaRPr lang="en-US" sz="1800" dirty="0"/>
          </a:p>
        </p:txBody>
      </p:sp>
      <p:sp>
        <p:nvSpPr>
          <p:cNvPr id="16" name="Inhaltsplatzhalter 5"/>
          <p:cNvSpPr txBox="1">
            <a:spLocks/>
          </p:cNvSpPr>
          <p:nvPr/>
        </p:nvSpPr>
        <p:spPr>
          <a:xfrm>
            <a:off x="5231904" y="641688"/>
            <a:ext cx="6696598" cy="5887665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lIns="287850" tIns="144000" rIns="287850" bIns="5040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语音助手发展的三个阶段：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en-CN" sz="1400" dirty="0"/>
              <a:t>命令式</a:t>
            </a:r>
            <a:r>
              <a:rPr lang="zh-CN" altLang="en-US" sz="1400" dirty="0"/>
              <a:t> </a:t>
            </a:r>
            <a:r>
              <a:rPr lang="en-US" altLang="zh-CN" sz="1400" dirty="0"/>
              <a:t>-</a:t>
            </a:r>
            <a:r>
              <a:rPr lang="zh-CN" altLang="en-US" sz="1400" dirty="0"/>
              <a:t>  交互式 </a:t>
            </a:r>
            <a:r>
              <a:rPr lang="en-US" altLang="zh-CN" sz="1400" dirty="0"/>
              <a:t>–</a:t>
            </a:r>
            <a:r>
              <a:rPr lang="zh-CN" altLang="en-US" sz="1400" dirty="0"/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AI</a:t>
            </a:r>
            <a:r>
              <a:rPr lang="zh-CN" altLang="en-US" sz="1400" dirty="0">
                <a:solidFill>
                  <a:srgbClr val="FF0000"/>
                </a:solidFill>
              </a:rPr>
              <a:t>助手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400" dirty="0">
              <a:solidFill>
                <a:srgbClr val="FF0000"/>
              </a:solidFill>
            </a:endParaRPr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汽车大数据挑战：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CN" sz="1400" dirty="0"/>
              <a:t>多模数据</a:t>
            </a:r>
            <a:r>
              <a:rPr lang="zh-CN" altLang="en-US" sz="1400" dirty="0"/>
              <a:t>广泛存在 </a:t>
            </a:r>
            <a:r>
              <a:rPr lang="en-US" altLang="zh-CN" sz="1400" dirty="0"/>
              <a:t>–</a:t>
            </a:r>
            <a:r>
              <a:rPr lang="zh-CN" altLang="en-US" sz="1400" dirty="0"/>
              <a:t> 语音，文字，图片，点云</a:t>
            </a:r>
            <a:r>
              <a:rPr lang="en-US" altLang="zh-CN" sz="1400" dirty="0"/>
              <a:t>…</a:t>
            </a: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知识图谱和</a:t>
            </a:r>
            <a:r>
              <a:rPr lang="zh-CN" altLang="en-US" sz="1400" dirty="0">
                <a:solidFill>
                  <a:srgbClr val="FF0000"/>
                </a:solidFill>
              </a:rPr>
              <a:t>数据标注成本高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私有数据和隐私数据比重大</a:t>
            </a:r>
            <a:endParaRPr lang="en-US" altLang="zh-CN" sz="1400" dirty="0"/>
          </a:p>
          <a:p>
            <a:pPr lvl="1" indent="0" defTabSz="913814">
              <a:spcAft>
                <a:spcPts val="0"/>
              </a:spcAft>
              <a:buNone/>
            </a:pPr>
            <a:endParaRPr lang="en-US" altLang="zh-CN" sz="1400" dirty="0">
              <a:solidFill>
                <a:srgbClr val="FF0000"/>
              </a:solidFill>
            </a:endParaRPr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DAIR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机器自学习大数据平台：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使用半监督学习算法，对海量数据自动打标</a:t>
            </a:r>
          </a:p>
          <a:p>
            <a:pPr lvl="1" indent="0" defTabSz="913814">
              <a:spcAft>
                <a:spcPts val="0"/>
              </a:spcAft>
              <a:buNone/>
            </a:pPr>
            <a:endParaRPr lang="en-US" altLang="zh-CN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D721ED-8983-6842-8AE0-0EE0DEFD34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499" y="764704"/>
            <a:ext cx="4248326" cy="24529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1D1A84-90C1-2340-B44D-E5896061BD4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919" y="3354397"/>
            <a:ext cx="4037768" cy="302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9510ED-7934-EE4E-9132-858E889902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7968" y="3068960"/>
            <a:ext cx="4248472" cy="25024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5B4D4B-A703-2F48-B43D-4A104029E638}"/>
              </a:ext>
            </a:extLst>
          </p:cNvPr>
          <p:cNvSpPr txBox="1"/>
          <p:nvPr/>
        </p:nvSpPr>
        <p:spPr>
          <a:xfrm>
            <a:off x="5447928" y="5693092"/>
            <a:ext cx="65689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DAIR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-V2X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数据集：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车路协同数据集</a:t>
            </a:r>
          </a:p>
        </p:txBody>
      </p:sp>
    </p:spTree>
    <p:extLst>
      <p:ext uri="{BB962C8B-B14F-4D97-AF65-F5344CB8AC3E}">
        <p14:creationId xmlns:p14="http://schemas.microsoft.com/office/powerpoint/2010/main" val="841736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436046" y="-110751"/>
            <a:ext cx="8908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智己汽车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智能时代汽车该有的样子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BDFE-29C8-4D90-90ED-601520698117}" type="slidenum">
              <a:rPr lang="en-US" smtClean="0"/>
              <a:t>13</a:t>
            </a:fld>
            <a:endParaRPr lang="en-US"/>
          </a:p>
        </p:txBody>
      </p:sp>
      <p:sp>
        <p:nvSpPr>
          <p:cNvPr id="59" name="Text Placeholder 7"/>
          <p:cNvSpPr txBox="1">
            <a:spLocks/>
          </p:cNvSpPr>
          <p:nvPr/>
        </p:nvSpPr>
        <p:spPr>
          <a:xfrm>
            <a:off x="9923631" y="0"/>
            <a:ext cx="1871026" cy="306000"/>
          </a:xfrm>
          <a:prstGeom prst="rect">
            <a:avLst/>
          </a:prstGeom>
          <a:solidFill>
            <a:srgbClr val="9F0002"/>
          </a:solidFill>
          <a:ln>
            <a:solidFill>
              <a:schemeClr val="tx1"/>
            </a:solidFill>
            <a:prstDash val="sysDash"/>
          </a:ln>
        </p:spPr>
        <p:txBody>
          <a:bodyPr/>
          <a:lstStyle>
            <a:lvl1pPr marL="0" indent="0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+mj-lt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/>
              <a:t>Confidential</a:t>
            </a:r>
            <a:endParaRPr lang="en-US" sz="1800" dirty="0"/>
          </a:p>
        </p:txBody>
      </p:sp>
      <p:sp>
        <p:nvSpPr>
          <p:cNvPr id="16" name="Inhaltsplatzhalter 5"/>
          <p:cNvSpPr txBox="1">
            <a:spLocks/>
          </p:cNvSpPr>
          <p:nvPr/>
        </p:nvSpPr>
        <p:spPr>
          <a:xfrm>
            <a:off x="5231904" y="641688"/>
            <a:ext cx="6696598" cy="5887665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lIns="287850" tIns="144000" rIns="287850" bIns="5040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智己汽车：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阿里巴巴 </a:t>
            </a:r>
            <a:r>
              <a:rPr lang="en-US" altLang="zh-CN" sz="1400" dirty="0"/>
              <a:t>+ </a:t>
            </a:r>
            <a:r>
              <a:rPr lang="zh-CN" altLang="en-US" sz="1400" dirty="0"/>
              <a:t>上汽集团 </a:t>
            </a:r>
            <a:r>
              <a:rPr lang="en-US" altLang="zh-CN" sz="1400" dirty="0"/>
              <a:t>+ </a:t>
            </a:r>
            <a:r>
              <a:rPr lang="zh-CN" altLang="en-US" sz="1400" dirty="0"/>
              <a:t>张江高科 共同投资</a:t>
            </a:r>
            <a:endParaRPr lang="en-US" altLang="zh-CN" sz="1400" dirty="0"/>
          </a:p>
          <a:p>
            <a:pPr lvl="1" indent="0" defTabSz="913814">
              <a:spcAft>
                <a:spcPts val="0"/>
              </a:spcAft>
              <a:buNone/>
            </a:pPr>
            <a:endParaRPr lang="en-US" altLang="zh-CN" sz="1400" dirty="0"/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特点：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CN" dirty="0"/>
              <a:t>整车架构</a:t>
            </a:r>
            <a:endParaRPr lang="en-US" altLang="zh-CN" dirty="0"/>
          </a:p>
          <a:p>
            <a:pPr marL="711374" lvl="2" indent="-171450" defTabSz="913814">
              <a:spcAft>
                <a:spcPts val="0"/>
              </a:spcAft>
            </a:pPr>
            <a:r>
              <a:rPr lang="zh-CN" altLang="en-US" i="1" dirty="0"/>
              <a:t>硬件电动化架构：</a:t>
            </a:r>
            <a:r>
              <a:rPr lang="en-US" i="1" dirty="0"/>
              <a:t>IO</a:t>
            </a:r>
            <a:r>
              <a:rPr lang="zh-CN" altLang="en-US" i="1" dirty="0"/>
              <a:t>原点架构</a:t>
            </a:r>
            <a:endParaRPr lang="en-US" altLang="zh-CN" i="1" dirty="0"/>
          </a:p>
          <a:p>
            <a:pPr lvl="4" indent="0" defTabSz="913814">
              <a:spcAft>
                <a:spcPts val="0"/>
              </a:spcAft>
              <a:buNone/>
            </a:pPr>
            <a:r>
              <a:rPr lang="zh-CN" altLang="en-US" sz="1200" dirty="0"/>
              <a:t>            硬件预留升级接口 </a:t>
            </a:r>
            <a:r>
              <a:rPr lang="en-US" altLang="zh-CN" sz="1200" dirty="0"/>
              <a:t>- </a:t>
            </a:r>
            <a:r>
              <a:rPr lang="zh-CN" altLang="en-US" sz="1200" dirty="0"/>
              <a:t>激光雷达</a:t>
            </a:r>
            <a:endParaRPr lang="en-US" altLang="zh-CN" sz="1200" dirty="0"/>
          </a:p>
          <a:p>
            <a:pPr marL="711374" lvl="2" indent="-171450" defTabSz="913814">
              <a:spcAft>
                <a:spcPts val="0"/>
              </a:spcAft>
            </a:pPr>
            <a:r>
              <a:rPr lang="zh-CN" altLang="en-CN" i="1" dirty="0"/>
              <a:t>电子电器化</a:t>
            </a:r>
            <a:r>
              <a:rPr lang="zh-CN" altLang="en-US" i="1" dirty="0"/>
              <a:t>架构：全域融合的中央计算架构</a:t>
            </a:r>
            <a:endParaRPr lang="en-US" altLang="zh-CN" i="1" dirty="0"/>
          </a:p>
          <a:p>
            <a:pPr marL="711374" lvl="2" indent="-171450" defTabSz="913814">
              <a:spcAft>
                <a:spcPts val="0"/>
              </a:spcAft>
            </a:pPr>
            <a:r>
              <a:rPr lang="zh-CN" altLang="en-US" i="1" dirty="0"/>
              <a:t>软件架构：</a:t>
            </a:r>
            <a:r>
              <a:rPr lang="en-US" i="1" dirty="0"/>
              <a:t>SOA</a:t>
            </a:r>
            <a:r>
              <a:rPr lang="zh-CN" altLang="en-US" i="1" dirty="0"/>
              <a:t>原子化软件架构</a:t>
            </a:r>
            <a:endParaRPr lang="en-US" altLang="zh-CN" i="1" dirty="0"/>
          </a:p>
          <a:p>
            <a:pPr marL="711374" lvl="2" indent="-171450" defTabSz="913814">
              <a:spcAft>
                <a:spcPts val="0"/>
              </a:spcAft>
            </a:pPr>
            <a:endParaRPr lang="en-US" altLang="zh-CN" i="1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CN" dirty="0"/>
              <a:t>智能座舱</a:t>
            </a:r>
            <a:endParaRPr lang="en-US" altLang="zh-CN" dirty="0"/>
          </a:p>
          <a:p>
            <a:pPr marL="711374" lvl="2" indent="-171450" defTabSz="913814">
              <a:spcAft>
                <a:spcPts val="0"/>
              </a:spcAft>
            </a:pPr>
            <a:r>
              <a:rPr lang="zh-CN" altLang="en-US" i="1" dirty="0"/>
              <a:t>斑马系统</a:t>
            </a:r>
            <a:endParaRPr lang="en-US" altLang="zh-CN" i="1" dirty="0"/>
          </a:p>
          <a:p>
            <a:pPr marL="711374" lvl="2" indent="-171450" defTabSz="913814">
              <a:spcAft>
                <a:spcPts val="0"/>
              </a:spcAft>
            </a:pPr>
            <a:endParaRPr lang="en-US" altLang="zh-CN" i="1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CN" dirty="0"/>
              <a:t>产品</a:t>
            </a:r>
            <a:r>
              <a:rPr lang="zh-CN" altLang="en-US" dirty="0"/>
              <a:t>迭代</a:t>
            </a:r>
            <a:endParaRPr lang="en-US" altLang="zh-CN" dirty="0"/>
          </a:p>
          <a:p>
            <a:pPr marL="513402" lvl="1" indent="-171450" defTabSz="913814">
              <a:spcAft>
                <a:spcPts val="0"/>
              </a:spcAft>
            </a:pPr>
            <a:endParaRPr lang="en-US" altLang="zh-CN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CN" dirty="0"/>
              <a:t>用户</a:t>
            </a:r>
            <a:r>
              <a:rPr lang="zh-CN" altLang="en-US" dirty="0"/>
              <a:t>运营</a:t>
            </a:r>
            <a:endParaRPr lang="en-US" altLang="zh-CN" dirty="0"/>
          </a:p>
          <a:p>
            <a:pPr marL="711374" lvl="2" indent="-171450" defTabSz="913814">
              <a:spcAft>
                <a:spcPts val="0"/>
              </a:spcAft>
            </a:pPr>
            <a:r>
              <a:rPr lang="zh-CN" altLang="en-CN" i="1" dirty="0"/>
              <a:t>原</a:t>
            </a:r>
            <a:r>
              <a:rPr lang="zh-CN" altLang="en-US" i="1" dirty="0"/>
              <a:t>石谷用户数据权益计划</a:t>
            </a:r>
            <a:endParaRPr lang="en-US" altLang="zh-CN" i="1" dirty="0"/>
          </a:p>
          <a:p>
            <a:pPr marL="711374" lvl="2" indent="-171450" defTabSz="913814">
              <a:spcAft>
                <a:spcPts val="0"/>
              </a:spcAft>
            </a:pPr>
            <a:endParaRPr lang="en-US" altLang="zh-CN" i="1" dirty="0"/>
          </a:p>
          <a:p>
            <a:pPr marL="711374" lvl="2" indent="-171450" defTabSz="913814">
              <a:spcAft>
                <a:spcPts val="0"/>
              </a:spcAft>
            </a:pPr>
            <a:endParaRPr lang="en-US" altLang="zh-CN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FFBE46-24CB-C748-86B0-EA685C644C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498" y="902315"/>
            <a:ext cx="4824390" cy="424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94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436046" y="-110751"/>
            <a:ext cx="8908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中科院信息所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车联网网络安全思考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BDFE-29C8-4D90-90ED-601520698117}" type="slidenum">
              <a:rPr lang="en-US" smtClean="0"/>
              <a:t>14</a:t>
            </a:fld>
            <a:endParaRPr lang="en-US"/>
          </a:p>
        </p:txBody>
      </p:sp>
      <p:sp>
        <p:nvSpPr>
          <p:cNvPr id="59" name="Text Placeholder 7"/>
          <p:cNvSpPr txBox="1">
            <a:spLocks/>
          </p:cNvSpPr>
          <p:nvPr/>
        </p:nvSpPr>
        <p:spPr>
          <a:xfrm>
            <a:off x="9923631" y="0"/>
            <a:ext cx="1871026" cy="306000"/>
          </a:xfrm>
          <a:prstGeom prst="rect">
            <a:avLst/>
          </a:prstGeom>
          <a:solidFill>
            <a:srgbClr val="9F0002"/>
          </a:solidFill>
          <a:ln>
            <a:solidFill>
              <a:schemeClr val="tx1"/>
            </a:solidFill>
            <a:prstDash val="sysDash"/>
          </a:ln>
        </p:spPr>
        <p:txBody>
          <a:bodyPr/>
          <a:lstStyle>
            <a:lvl1pPr marL="0" indent="0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+mj-lt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/>
              <a:t>Confidential</a:t>
            </a:r>
            <a:endParaRPr lang="en-US" sz="1800" dirty="0"/>
          </a:p>
        </p:txBody>
      </p:sp>
      <p:sp>
        <p:nvSpPr>
          <p:cNvPr id="16" name="Inhaltsplatzhalter 5"/>
          <p:cNvSpPr txBox="1">
            <a:spLocks/>
          </p:cNvSpPr>
          <p:nvPr/>
        </p:nvSpPr>
        <p:spPr>
          <a:xfrm>
            <a:off x="5231904" y="641688"/>
            <a:ext cx="6696598" cy="5887665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lIns="287850" tIns="144000" rIns="287850" bIns="5040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欧美：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en-US" dirty="0"/>
              <a:t> </a:t>
            </a:r>
            <a:r>
              <a:rPr lang="en-US" sz="1400" dirty="0"/>
              <a:t>UNECE WP.29</a:t>
            </a:r>
          </a:p>
          <a:p>
            <a:pPr marL="513402" lvl="1" indent="-171450" defTabSz="913814">
              <a:spcAft>
                <a:spcPts val="0"/>
              </a:spcAft>
            </a:pPr>
            <a:r>
              <a:rPr lang="en-US" sz="1400" dirty="0"/>
              <a:t>ISO/SAE 21434</a:t>
            </a:r>
            <a:endParaRPr lang="en-US" altLang="zh-CN" sz="1400" dirty="0"/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我国：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en-US" sz="1400" dirty="0" err="1"/>
              <a:t>网络安全法</a:t>
            </a:r>
            <a:endParaRPr lang="en-US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en-US" sz="1400" dirty="0" err="1"/>
              <a:t>数据安全法</a:t>
            </a:r>
            <a:endParaRPr lang="en-US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en-US" sz="1400" dirty="0" err="1"/>
              <a:t>个人信息保护法</a:t>
            </a:r>
            <a:endParaRPr lang="en-US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en-US" sz="1400" dirty="0" err="1"/>
              <a:t>密码法</a:t>
            </a:r>
            <a:endParaRPr lang="en-US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en-US" altLang="zh-CN" sz="1400" dirty="0"/>
              <a:t>2020-2021</a:t>
            </a:r>
            <a:r>
              <a:rPr lang="zh-CN" altLang="en-US" sz="1400" dirty="0"/>
              <a:t>各种安全条例和规定密集出台</a:t>
            </a:r>
            <a:endParaRPr lang="en-US" altLang="zh-CN" sz="1400" dirty="0"/>
          </a:p>
          <a:p>
            <a:pPr marL="711374" lvl="2" indent="-171450" defTabSz="913814"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</a:rPr>
              <a:t>默认不收集，车内处理，精度范围适用，</a:t>
            </a:r>
            <a:r>
              <a:rPr lang="zh-CN" altLang="en-CN" sz="1200" dirty="0">
                <a:solidFill>
                  <a:srgbClr val="FF0000"/>
                </a:solidFill>
              </a:rPr>
              <a:t>脱敏处理</a:t>
            </a:r>
            <a:endParaRPr lang="en-US" altLang="zh-CN" sz="1200" dirty="0">
              <a:solidFill>
                <a:srgbClr val="FF0000"/>
              </a:solidFill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en-US" altLang="zh-CN" sz="1400" dirty="0"/>
              <a:t>…</a:t>
            </a:r>
            <a:br>
              <a:rPr lang="en-US" sz="1400" dirty="0"/>
            </a:br>
            <a:endParaRPr lang="en-US" sz="1400" dirty="0"/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400" i="1" dirty="0"/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关于加强安全的思考：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en-US" sz="1400" dirty="0" err="1"/>
              <a:t>云网端三位一体的安全防护</a:t>
            </a:r>
            <a:endParaRPr lang="en-US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车联网汽车生命周期的研发管理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数据与隐私保护的技术落地和实践</a:t>
            </a:r>
            <a:endParaRPr lang="en-US" altLang="zh-CN" sz="1400" dirty="0"/>
          </a:p>
          <a:p>
            <a:pPr marL="711374" lvl="2" indent="-171450" defTabSz="913814">
              <a:spcAft>
                <a:spcPts val="0"/>
              </a:spcAft>
            </a:pPr>
            <a:r>
              <a:rPr lang="zh-CN" altLang="en-US" sz="1200" dirty="0"/>
              <a:t>机密计算，联邦学习，</a:t>
            </a:r>
            <a:r>
              <a:rPr lang="en-US" altLang="zh-CN" sz="1200" dirty="0"/>
              <a:t>MPC</a:t>
            </a:r>
            <a:r>
              <a:rPr lang="zh-CN" altLang="en-US" sz="1200" dirty="0"/>
              <a:t>及差分隐私</a:t>
            </a:r>
            <a:endParaRPr lang="en-US" altLang="zh-CN" sz="1200" dirty="0"/>
          </a:p>
          <a:p>
            <a:pPr marL="711374" lvl="2" indent="-171450" defTabSz="913814">
              <a:spcAft>
                <a:spcPts val="0"/>
              </a:spcAft>
            </a:pPr>
            <a:r>
              <a:rPr lang="zh-CN" altLang="en-US" sz="1200" dirty="0"/>
              <a:t>可信</a:t>
            </a:r>
            <a:r>
              <a:rPr lang="en-US" altLang="zh-CN" sz="1200" dirty="0"/>
              <a:t>GPU/CPU</a:t>
            </a:r>
            <a:r>
              <a:rPr lang="zh-CN" altLang="en-US" sz="1200" dirty="0"/>
              <a:t>，自主可控车载</a:t>
            </a:r>
            <a:r>
              <a:rPr lang="en-US" altLang="zh-CN" sz="1200" dirty="0"/>
              <a:t>OS</a:t>
            </a:r>
          </a:p>
          <a:p>
            <a:pPr marL="711374" lvl="2" indent="-171450" defTabSz="913814">
              <a:spcAft>
                <a:spcPts val="0"/>
              </a:spcAft>
            </a:pPr>
            <a:r>
              <a:rPr lang="zh-CN" altLang="en-US" sz="1200" dirty="0"/>
              <a:t>车内模型训练与推理</a:t>
            </a:r>
            <a:endParaRPr lang="en-US" altLang="zh-CN" sz="1200" dirty="0"/>
          </a:p>
          <a:p>
            <a:pPr marL="711374" lvl="2" indent="-171450" defTabSz="913814">
              <a:spcAft>
                <a:spcPts val="0"/>
              </a:spcAft>
            </a:pPr>
            <a:endParaRPr lang="en-US" altLang="zh-CN" sz="1200" dirty="0"/>
          </a:p>
          <a:p>
            <a:pPr marL="711374" lvl="2" indent="-171450" defTabSz="913814">
              <a:spcAft>
                <a:spcPts val="0"/>
              </a:spcAft>
            </a:pPr>
            <a:endParaRPr lang="en-US" altLang="zh-CN" sz="1200" dirty="0"/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CAC9B2-639F-EA46-9196-98E6508961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470" y="609718"/>
            <a:ext cx="4759354" cy="2636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12923-74C3-FB43-85F2-F78A5FD0B68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866" y="3316698"/>
            <a:ext cx="4810958" cy="323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1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436046" y="-110751"/>
            <a:ext cx="8908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高德地图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BDFE-29C8-4D90-90ED-601520698117}" type="slidenum">
              <a:rPr lang="en-US" smtClean="0"/>
              <a:t>15</a:t>
            </a:fld>
            <a:endParaRPr lang="en-US"/>
          </a:p>
        </p:txBody>
      </p:sp>
      <p:sp>
        <p:nvSpPr>
          <p:cNvPr id="59" name="Text Placeholder 7"/>
          <p:cNvSpPr txBox="1">
            <a:spLocks/>
          </p:cNvSpPr>
          <p:nvPr/>
        </p:nvSpPr>
        <p:spPr>
          <a:xfrm>
            <a:off x="9923631" y="0"/>
            <a:ext cx="1871026" cy="306000"/>
          </a:xfrm>
          <a:prstGeom prst="rect">
            <a:avLst/>
          </a:prstGeom>
          <a:solidFill>
            <a:srgbClr val="9F0002"/>
          </a:solidFill>
          <a:ln>
            <a:solidFill>
              <a:schemeClr val="tx1"/>
            </a:solidFill>
            <a:prstDash val="sysDash"/>
          </a:ln>
        </p:spPr>
        <p:txBody>
          <a:bodyPr/>
          <a:lstStyle>
            <a:lvl1pPr marL="0" indent="0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+mj-lt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/>
              <a:t>Confidential</a:t>
            </a:r>
            <a:endParaRPr lang="en-US" sz="1800" dirty="0"/>
          </a:p>
        </p:txBody>
      </p:sp>
      <p:sp>
        <p:nvSpPr>
          <p:cNvPr id="16" name="Inhaltsplatzhalter 5"/>
          <p:cNvSpPr txBox="1">
            <a:spLocks/>
          </p:cNvSpPr>
          <p:nvPr/>
        </p:nvSpPr>
        <p:spPr>
          <a:xfrm>
            <a:off x="5231904" y="641688"/>
            <a:ext cx="6696598" cy="5887665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lIns="287850" tIns="144000" rIns="287850" bIns="5040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轻量级视觉智能：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基于视觉的地图更新</a:t>
            </a: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基于视觉的</a:t>
            </a:r>
            <a:r>
              <a:rPr lang="en-US" sz="1400" dirty="0"/>
              <a:t>AR</a:t>
            </a:r>
            <a:r>
              <a:rPr lang="zh-CN" altLang="en-US" sz="1400" dirty="0"/>
              <a:t>车道级导航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endParaRPr lang="en-US" sz="1400" dirty="0"/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高精地图：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en-US" sz="1400" dirty="0" err="1"/>
              <a:t>从高速城市快速路到城市普通道路</a:t>
            </a:r>
            <a:r>
              <a:rPr lang="en-US" altLang="zh-CN" sz="1400" dirty="0"/>
              <a:t>:</a:t>
            </a:r>
            <a:r>
              <a:rPr lang="zh-CN" altLang="en-US" sz="1400" dirty="0"/>
              <a:t> </a:t>
            </a:r>
            <a:r>
              <a:rPr lang="en-US" altLang="zh-CN" sz="1400" dirty="0"/>
              <a:t>Top15</a:t>
            </a:r>
            <a:r>
              <a:rPr lang="zh-CN" altLang="en-US" sz="1400" dirty="0"/>
              <a:t>城市</a:t>
            </a:r>
            <a:endParaRPr lang="en-US" sz="1400" dirty="0"/>
          </a:p>
          <a:p>
            <a:pPr marL="711374" lvl="2" indent="-171450" defTabSz="913814">
              <a:spcAft>
                <a:spcPts val="0"/>
              </a:spcAft>
            </a:pPr>
            <a:r>
              <a:rPr lang="en-US" sz="1200" dirty="0" err="1"/>
              <a:t>施工</a:t>
            </a:r>
            <a:r>
              <a:rPr lang="zh-CN" altLang="en-US" sz="1200" dirty="0"/>
              <a:t>、红绿灯、虚拟车道、分时共享车道</a:t>
            </a:r>
            <a:endParaRPr lang="en-US" sz="1200" dirty="0"/>
          </a:p>
          <a:p>
            <a:pPr marL="513402" lvl="1" indent="-171450" defTabSz="913814">
              <a:spcAft>
                <a:spcPts val="0"/>
              </a:spcAft>
            </a:pPr>
            <a:r>
              <a:rPr lang="en-US" sz="1400" dirty="0" err="1"/>
              <a:t>测绘技术及装备的多样化</a:t>
            </a:r>
            <a:endParaRPr lang="en-US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en-US" sz="1400" dirty="0" err="1"/>
              <a:t>高精地图的业务拓展</a:t>
            </a:r>
            <a:endParaRPr lang="en-US" sz="1400" dirty="0"/>
          </a:p>
          <a:p>
            <a:pPr marL="711374" lvl="2" indent="-171450" defTabSz="913814">
              <a:spcAft>
                <a:spcPts val="0"/>
              </a:spcAft>
            </a:pPr>
            <a:r>
              <a:rPr lang="en-US" sz="1200" dirty="0" err="1"/>
              <a:t>停车场地图</a:t>
            </a:r>
            <a:r>
              <a:rPr lang="zh-CN" altLang="en-US" sz="1200" dirty="0"/>
              <a:t>、小区地图、商区地图、景区地图</a:t>
            </a:r>
            <a:br>
              <a:rPr lang="en-US" sz="1200" dirty="0"/>
            </a:br>
            <a:endParaRPr lang="en-US" sz="1200" dirty="0"/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400" i="1" dirty="0"/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LBS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智能信息分发技术：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en-CN" sz="1400" dirty="0"/>
              <a:t>历史记录</a:t>
            </a: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CN" sz="1400" dirty="0"/>
              <a:t>输入建议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基础搜索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垂类搜索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/>
              <a:t>语音助手</a:t>
            </a:r>
            <a:endParaRPr lang="en-US" altLang="zh-CN" sz="1200" dirty="0"/>
          </a:p>
          <a:p>
            <a:pPr marL="711374" lvl="2" indent="-171450" defTabSz="913814">
              <a:spcAft>
                <a:spcPts val="0"/>
              </a:spcAft>
            </a:pPr>
            <a:endParaRPr lang="en-US" altLang="zh-CN" sz="1200" dirty="0"/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3B18FB-B866-0C45-A76A-977B89939C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448" y="641688"/>
            <a:ext cx="4781361" cy="2600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BE0BFF-A372-8840-B6B6-CE865DCE8B3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28" y="3623421"/>
            <a:ext cx="4901181" cy="275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12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5"/>
          <p:cNvSpPr txBox="1">
            <a:spLocks/>
          </p:cNvSpPr>
          <p:nvPr/>
        </p:nvSpPr>
        <p:spPr>
          <a:xfrm>
            <a:off x="383356" y="2680722"/>
            <a:ext cx="5289889" cy="373702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lIns="287850" tIns="144000" rIns="287850" bIns="5040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Inhaltsplatzhalter 5"/>
          <p:cNvSpPr txBox="1">
            <a:spLocks/>
          </p:cNvSpPr>
          <p:nvPr/>
        </p:nvSpPr>
        <p:spPr>
          <a:xfrm>
            <a:off x="383356" y="983643"/>
            <a:ext cx="5289889" cy="141534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lIns="287850" tIns="144000" rIns="287850" bIns="5040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3814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Sessions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：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27</a:t>
            </a:r>
          </a:p>
          <a:p>
            <a:pPr marL="171450" indent="-171450" defTabSz="913814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Roundtable Forum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171450" indent="-171450" defTabSz="913814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Releases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marL="171450" indent="-171450" defTabSz="913814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Booth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10+</a:t>
            </a:r>
          </a:p>
          <a:p>
            <a:pPr marL="171450" indent="-171450" defTabSz="913814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defTabSz="913814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defTabSz="913814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70"/>
          <p:cNvSpPr txBox="1"/>
          <p:nvPr/>
        </p:nvSpPr>
        <p:spPr>
          <a:xfrm>
            <a:off x="617391" y="867439"/>
            <a:ext cx="2059446" cy="256050"/>
          </a:xfrm>
          <a:prstGeom prst="rect">
            <a:avLst/>
          </a:prstGeom>
          <a:solidFill>
            <a:srgbClr val="2E2E30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de-DE"/>
            </a:defPPr>
            <a:lvl1pPr>
              <a:lnSpc>
                <a:spcPct val="108000"/>
              </a:lnSpc>
              <a:spcAft>
                <a:spcPts val="1007"/>
              </a:spcAft>
              <a:defRPr sz="1400" b="1">
                <a:solidFill>
                  <a:srgbClr val="00B0F0"/>
                </a:solidFill>
                <a:latin typeface="CorpoS" pitchFamily="2" charset="0"/>
                <a:cs typeface="Arial" charset="0"/>
              </a:defRPr>
            </a:lvl1pPr>
          </a:lstStyle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General Information</a:t>
            </a:r>
          </a:p>
        </p:txBody>
      </p:sp>
      <p:sp>
        <p:nvSpPr>
          <p:cNvPr id="14" name="Textfeld 374"/>
          <p:cNvSpPr txBox="1"/>
          <p:nvPr/>
        </p:nvSpPr>
        <p:spPr>
          <a:xfrm>
            <a:off x="634994" y="2544424"/>
            <a:ext cx="2059446" cy="207498"/>
          </a:xfrm>
          <a:prstGeom prst="rect">
            <a:avLst/>
          </a:prstGeom>
          <a:solidFill>
            <a:srgbClr val="2B2B2D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>
              <a:lnSpc>
                <a:spcPct val="108000"/>
              </a:lnSpc>
              <a:spcAft>
                <a:spcPts val="1007"/>
              </a:spcAft>
              <a:defRPr sz="12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Category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6046" y="-110751"/>
            <a:ext cx="8908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altLang="zh-CN" sz="2400" dirty="0"/>
              <a:t>Alibaba</a:t>
            </a:r>
            <a:r>
              <a:rPr lang="zh-CN" altLang="en-US" sz="2400" dirty="0"/>
              <a:t> </a:t>
            </a:r>
            <a:r>
              <a:rPr lang="en-US" altLang="zh-CN" sz="2400" dirty="0" err="1"/>
              <a:t>Yunqi</a:t>
            </a:r>
            <a:r>
              <a:rPr lang="zh-CN" altLang="en-US" sz="2400" dirty="0"/>
              <a:t> </a:t>
            </a:r>
            <a:r>
              <a:rPr lang="en-US" altLang="zh-CN" sz="2400" dirty="0"/>
              <a:t>Summit</a:t>
            </a:r>
            <a:r>
              <a:rPr lang="zh-CN" altLang="en-US" sz="2400" dirty="0"/>
              <a:t> </a:t>
            </a:r>
            <a:r>
              <a:rPr lang="en-US" altLang="zh-CN" sz="2400" dirty="0"/>
              <a:t>Overview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BDFE-29C8-4D90-90ED-601520698117}" type="slidenum">
              <a:rPr lang="en-US" smtClean="0"/>
              <a:t>2</a:t>
            </a:fld>
            <a:endParaRPr lang="en-US"/>
          </a:p>
        </p:txBody>
      </p:sp>
      <p:sp>
        <p:nvSpPr>
          <p:cNvPr id="59" name="Text Placeholder 7"/>
          <p:cNvSpPr txBox="1">
            <a:spLocks/>
          </p:cNvSpPr>
          <p:nvPr/>
        </p:nvSpPr>
        <p:spPr>
          <a:xfrm>
            <a:off x="9923631" y="0"/>
            <a:ext cx="1871026" cy="306000"/>
          </a:xfrm>
          <a:prstGeom prst="rect">
            <a:avLst/>
          </a:prstGeom>
          <a:solidFill>
            <a:srgbClr val="9F0002"/>
          </a:solidFill>
          <a:ln>
            <a:solidFill>
              <a:schemeClr val="tx1"/>
            </a:solidFill>
            <a:prstDash val="sysDash"/>
          </a:ln>
        </p:spPr>
        <p:txBody>
          <a:bodyPr/>
          <a:lstStyle>
            <a:lvl1pPr marL="0" indent="0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+mj-lt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/>
              <a:t>Confidential</a:t>
            </a: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001448"/>
              </p:ext>
            </p:extLst>
          </p:nvPr>
        </p:nvGraphicFramePr>
        <p:xfrm>
          <a:off x="577375" y="2897363"/>
          <a:ext cx="3287747" cy="283589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05058">
                  <a:extLst>
                    <a:ext uri="{9D8B030D-6E8A-4147-A177-3AD203B41FA5}">
                      <a16:colId xmlns:a16="http://schemas.microsoft.com/office/drawing/2014/main" val="3968148699"/>
                    </a:ext>
                  </a:extLst>
                </a:gridCol>
                <a:gridCol w="1182689">
                  <a:extLst>
                    <a:ext uri="{9D8B030D-6E8A-4147-A177-3AD203B41FA5}">
                      <a16:colId xmlns:a16="http://schemas.microsoft.com/office/drawing/2014/main" val="883031449"/>
                    </a:ext>
                  </a:extLst>
                </a:gridCol>
              </a:tblGrid>
              <a:tr h="321735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Category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#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729039"/>
                  </a:ext>
                </a:extLst>
              </a:tr>
              <a:tr h="379239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Manufacture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37909"/>
                  </a:ext>
                </a:extLst>
              </a:tr>
              <a:tr h="363989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Sales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639660"/>
                  </a:ext>
                </a:extLst>
              </a:tr>
              <a:tr h="36398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ysClr val="windowText" lastClr="000000"/>
                          </a:solidFill>
                        </a:rPr>
                        <a:t>Chips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965309"/>
                  </a:ext>
                </a:extLst>
              </a:tr>
              <a:tr h="363989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ysClr val="windowText" lastClr="000000"/>
                          </a:solidFill>
                        </a:rPr>
                        <a:t>HU/OS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664652"/>
                  </a:ext>
                </a:extLst>
              </a:tr>
              <a:tr h="322872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Map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742735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ysClr val="windowText" lastClr="000000"/>
                          </a:solidFill>
                        </a:rPr>
                        <a:t>Industry</a:t>
                      </a:r>
                      <a:r>
                        <a:rPr lang="zh-CN" altLang="en-US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ysClr val="windowText" lastClr="000000"/>
                          </a:solidFill>
                        </a:rPr>
                        <a:t>&amp; Policy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604527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ysClr val="windowText" lastClr="000000"/>
                          </a:solidFill>
                        </a:rPr>
                        <a:t>Security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780237"/>
                  </a:ext>
                </a:extLst>
              </a:tr>
            </a:tbl>
          </a:graphicData>
        </a:graphic>
      </p:graphicFrame>
      <p:sp>
        <p:nvSpPr>
          <p:cNvPr id="16" name="Inhaltsplatzhalter 5"/>
          <p:cNvSpPr txBox="1">
            <a:spLocks/>
          </p:cNvSpPr>
          <p:nvPr/>
        </p:nvSpPr>
        <p:spPr>
          <a:xfrm>
            <a:off x="6095999" y="976686"/>
            <a:ext cx="5832649" cy="544106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lIns="287850" tIns="144000" rIns="287850" bIns="5040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OEM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理想汽车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小鹏汽车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一汽红旗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一汽捷达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奇瑞汽车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东风日产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上汽荣瑞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上汽奥迪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智己汽车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研究机构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清华大学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武汉大学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电子科大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机械部七院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中国科学院信息所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CN" sz="1400" dirty="0">
                <a:latin typeface="Arial" panose="020B0604020202020204" pitchFamily="34" charset="0"/>
                <a:cs typeface="Arial" panose="020B0604020202020204" pitchFamily="34" charset="0"/>
              </a:rPr>
              <a:t>行业协会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中国汽车流通协会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中国电动车百人会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defTabSz="913814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feld 70"/>
          <p:cNvSpPr txBox="1"/>
          <p:nvPr/>
        </p:nvSpPr>
        <p:spPr>
          <a:xfrm>
            <a:off x="6413467" y="813943"/>
            <a:ext cx="2905053" cy="256050"/>
          </a:xfrm>
          <a:prstGeom prst="rect">
            <a:avLst/>
          </a:prstGeom>
          <a:solidFill>
            <a:srgbClr val="2E2E30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de-DE"/>
            </a:defPPr>
            <a:lvl1pPr>
              <a:lnSpc>
                <a:spcPct val="108000"/>
              </a:lnSpc>
              <a:spcAft>
                <a:spcPts val="1007"/>
              </a:spcAft>
              <a:defRPr sz="1400" b="1">
                <a:solidFill>
                  <a:srgbClr val="00B0F0"/>
                </a:solidFill>
                <a:latin typeface="CorpoS" pitchFamily="2" charset="0"/>
                <a:cs typeface="Arial" charset="0"/>
              </a:defRPr>
            </a:lvl1pPr>
          </a:lstStyle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Brands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39599" y="2751922"/>
            <a:ext cx="1366296" cy="957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Live Alternative UI Concept under discussion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4A742-A3C4-E345-933B-E62FF5F4A140}"/>
              </a:ext>
            </a:extLst>
          </p:cNvPr>
          <p:cNvSpPr txBox="1"/>
          <p:nvPr/>
        </p:nvSpPr>
        <p:spPr>
          <a:xfrm>
            <a:off x="9318520" y="1111861"/>
            <a:ext cx="3331606" cy="45439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科技公司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7702" lvl="1" indent="-285750" defTabSz="913814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阿里巴巴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7702" lvl="1" indent="-285750" defTabSz="913814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高德地图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7702" lvl="1" indent="-285750" defTabSz="913814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地平线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7702" lvl="1" indent="-285750" defTabSz="913814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斑马智行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N" sz="2000" dirty="0" err="1"/>
          </a:p>
        </p:txBody>
      </p:sp>
    </p:spTree>
    <p:extLst>
      <p:ext uri="{BB962C8B-B14F-4D97-AF65-F5344CB8AC3E}">
        <p14:creationId xmlns:p14="http://schemas.microsoft.com/office/powerpoint/2010/main" val="3321286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436046" y="-110751"/>
            <a:ext cx="8908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斑马智行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Venus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2.0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BDFE-29C8-4D90-90ED-601520698117}" type="slidenum">
              <a:rPr lang="en-US" smtClean="0"/>
              <a:t>3</a:t>
            </a:fld>
            <a:endParaRPr lang="en-US"/>
          </a:p>
        </p:txBody>
      </p:sp>
      <p:sp>
        <p:nvSpPr>
          <p:cNvPr id="59" name="Text Placeholder 7"/>
          <p:cNvSpPr txBox="1">
            <a:spLocks/>
          </p:cNvSpPr>
          <p:nvPr/>
        </p:nvSpPr>
        <p:spPr>
          <a:xfrm>
            <a:off x="9923631" y="0"/>
            <a:ext cx="1871026" cy="306000"/>
          </a:xfrm>
          <a:prstGeom prst="rect">
            <a:avLst/>
          </a:prstGeom>
          <a:solidFill>
            <a:srgbClr val="9F0002"/>
          </a:solidFill>
          <a:ln>
            <a:solidFill>
              <a:schemeClr val="tx1"/>
            </a:solidFill>
            <a:prstDash val="sysDash"/>
          </a:ln>
        </p:spPr>
        <p:txBody>
          <a:bodyPr/>
          <a:lstStyle>
            <a:lvl1pPr marL="0" indent="0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+mj-lt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/>
              <a:t>Confidential</a:t>
            </a:r>
            <a:endParaRPr lang="en-US" sz="1800" dirty="0"/>
          </a:p>
        </p:txBody>
      </p:sp>
      <p:sp>
        <p:nvSpPr>
          <p:cNvPr id="16" name="Inhaltsplatzhalter 5"/>
          <p:cNvSpPr txBox="1">
            <a:spLocks/>
          </p:cNvSpPr>
          <p:nvPr/>
        </p:nvSpPr>
        <p:spPr>
          <a:xfrm>
            <a:off x="4791256" y="663553"/>
            <a:ext cx="7056638" cy="6041447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lIns="287850" tIns="144000" rIns="287850" bIns="5040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强大且稳定的生态支撑：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阿里系生态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软件及服务生态：小程序来自支付宝小程序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硬件和</a:t>
            </a:r>
            <a:r>
              <a:rPr lang="en-US" sz="1400" dirty="0"/>
              <a:t>Tier1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en-US" sz="1400" dirty="0"/>
              <a:t>OEM：</a:t>
            </a:r>
            <a:r>
              <a:rPr lang="zh-CN" altLang="en-US" sz="1400" dirty="0"/>
              <a:t>上汽系，福特，日产</a:t>
            </a:r>
            <a:endParaRPr lang="en-US" altLang="zh-CN" sz="1400" dirty="0"/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设计特色：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en-US" altLang="zh-CN" sz="1400" dirty="0"/>
              <a:t>CARD</a:t>
            </a:r>
            <a:r>
              <a:rPr lang="zh-CN" altLang="en-US" sz="1400" dirty="0"/>
              <a:t> </a:t>
            </a:r>
            <a:r>
              <a:rPr lang="en-US" altLang="zh-CN" sz="1400" dirty="0"/>
              <a:t>layout,</a:t>
            </a:r>
            <a:r>
              <a:rPr lang="zh-CN" altLang="en-US" sz="1400" dirty="0"/>
              <a:t>可以自定义卡片，添加或者删除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双桌面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小程序首页推荐</a:t>
            </a:r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三层级的互联服务：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系统应用</a:t>
            </a:r>
            <a:r>
              <a:rPr lang="en-US" altLang="zh-CN" sz="1400" dirty="0"/>
              <a:t>: </a:t>
            </a:r>
            <a:r>
              <a:rPr lang="zh-CN" altLang="en-US" sz="1400" dirty="0"/>
              <a:t>基础应用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生态应用</a:t>
            </a:r>
            <a:r>
              <a:rPr lang="en-US" altLang="zh-CN" sz="1400" dirty="0"/>
              <a:t>: </a:t>
            </a:r>
            <a:r>
              <a:rPr lang="zh-CN" altLang="en-US" sz="1400" dirty="0"/>
              <a:t>深度集成生态圈内容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小程序：通过支付宝小程序</a:t>
            </a:r>
            <a:r>
              <a:rPr lang="en-US" sz="1400" dirty="0"/>
              <a:t>WebApp</a:t>
            </a:r>
            <a:r>
              <a:rPr lang="zh-CN" altLang="en-US" sz="1400" dirty="0"/>
              <a:t>方式上车，分类封装</a:t>
            </a:r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基于场景的服务：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CN" sz="1400" dirty="0"/>
              <a:t>通勤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车辆状态提醒：加油</a:t>
            </a: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行程状态提醒：停车场</a:t>
            </a:r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可编辑的语音指令：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问答式</a:t>
            </a:r>
            <a:r>
              <a:rPr lang="en-US" altLang="zh-CN" sz="1400" dirty="0"/>
              <a:t>+</a:t>
            </a:r>
            <a:r>
              <a:rPr lang="en-US" sz="1400" dirty="0"/>
              <a:t>action</a:t>
            </a:r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基于规则的服务推荐系统：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CN" sz="1400" dirty="0"/>
              <a:t>后端</a:t>
            </a:r>
            <a:r>
              <a:rPr lang="zh-CN" altLang="en-US" sz="1400" dirty="0"/>
              <a:t>所见即所得编辑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前端部署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400" dirty="0"/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缺点：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CN" sz="1400" dirty="0"/>
              <a:t>账号体系</a:t>
            </a:r>
            <a:r>
              <a:rPr lang="zh-CN" altLang="en-US" sz="1400" dirty="0"/>
              <a:t>负责且混乱</a:t>
            </a:r>
            <a:endParaRPr lang="en-US" altLang="zh-CN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879CD-398B-4A4D-9764-9B689F5741F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498" y="836710"/>
            <a:ext cx="4248326" cy="5664435"/>
          </a:xfrm>
          <a:prstGeom prst="rect">
            <a:avLst/>
          </a:prstGeom>
        </p:spPr>
      </p:pic>
      <p:sp>
        <p:nvSpPr>
          <p:cNvPr id="9" name="Textfeld 70">
            <a:extLst>
              <a:ext uri="{FF2B5EF4-FFF2-40B4-BE49-F238E27FC236}">
                <a16:creationId xmlns:a16="http://schemas.microsoft.com/office/drawing/2014/main" id="{323A62A7-BDCE-5F48-A57A-DD271442D0E0}"/>
              </a:ext>
            </a:extLst>
          </p:cNvPr>
          <p:cNvSpPr txBox="1"/>
          <p:nvPr/>
        </p:nvSpPr>
        <p:spPr>
          <a:xfrm>
            <a:off x="5087889" y="519201"/>
            <a:ext cx="936104" cy="256050"/>
          </a:xfrm>
          <a:prstGeom prst="rect">
            <a:avLst/>
          </a:prstGeom>
          <a:solidFill>
            <a:srgbClr val="2E2E30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de-DE"/>
            </a:defPPr>
            <a:lvl1pPr>
              <a:lnSpc>
                <a:spcPct val="108000"/>
              </a:lnSpc>
              <a:spcAft>
                <a:spcPts val="1007"/>
              </a:spcAft>
              <a:defRPr sz="1400" b="1">
                <a:solidFill>
                  <a:srgbClr val="00B0F0"/>
                </a:solidFill>
                <a:latin typeface="CorpoS" pitchFamily="2" charset="0"/>
                <a:cs typeface="Arial" charset="0"/>
              </a:defRPr>
            </a:lvl1pPr>
          </a:lstStyle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191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19336" y="-117676"/>
            <a:ext cx="8908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Alios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体系架构图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BDFE-29C8-4D90-90ED-601520698117}" type="slidenum">
              <a:rPr lang="en-US" smtClean="0"/>
              <a:t>4</a:t>
            </a:fld>
            <a:endParaRPr lang="en-US"/>
          </a:p>
        </p:txBody>
      </p:sp>
      <p:sp>
        <p:nvSpPr>
          <p:cNvPr id="59" name="Text Placeholder 7"/>
          <p:cNvSpPr txBox="1">
            <a:spLocks/>
          </p:cNvSpPr>
          <p:nvPr/>
        </p:nvSpPr>
        <p:spPr>
          <a:xfrm>
            <a:off x="9923631" y="0"/>
            <a:ext cx="1871026" cy="306000"/>
          </a:xfrm>
          <a:prstGeom prst="rect">
            <a:avLst/>
          </a:prstGeom>
          <a:solidFill>
            <a:srgbClr val="9F0002"/>
          </a:solidFill>
          <a:ln>
            <a:solidFill>
              <a:schemeClr val="tx1"/>
            </a:solidFill>
            <a:prstDash val="sysDash"/>
          </a:ln>
        </p:spPr>
        <p:txBody>
          <a:bodyPr/>
          <a:lstStyle>
            <a:lvl1pPr marL="0" indent="0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+mj-lt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/>
              <a:t>Confidential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CCF641-7412-1249-842F-85B1D7B5AFD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978" y="980728"/>
            <a:ext cx="11682043" cy="512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23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436046" y="-110751"/>
            <a:ext cx="8908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斑马智行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新一代汽车的智能化思考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BDFE-29C8-4D90-90ED-601520698117}" type="slidenum">
              <a:rPr lang="en-US" smtClean="0"/>
              <a:t>5</a:t>
            </a:fld>
            <a:endParaRPr lang="en-US"/>
          </a:p>
        </p:txBody>
      </p:sp>
      <p:sp>
        <p:nvSpPr>
          <p:cNvPr id="59" name="Text Placeholder 7"/>
          <p:cNvSpPr txBox="1">
            <a:spLocks/>
          </p:cNvSpPr>
          <p:nvPr/>
        </p:nvSpPr>
        <p:spPr>
          <a:xfrm>
            <a:off x="9923631" y="0"/>
            <a:ext cx="1871026" cy="306000"/>
          </a:xfrm>
          <a:prstGeom prst="rect">
            <a:avLst/>
          </a:prstGeom>
          <a:solidFill>
            <a:srgbClr val="9F0002"/>
          </a:solidFill>
          <a:ln>
            <a:solidFill>
              <a:schemeClr val="tx1"/>
            </a:solidFill>
            <a:prstDash val="sysDash"/>
          </a:ln>
        </p:spPr>
        <p:txBody>
          <a:bodyPr/>
          <a:lstStyle>
            <a:lvl1pPr marL="0" indent="0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+mj-lt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/>
              <a:t>Confidential</a:t>
            </a:r>
            <a:endParaRPr lang="en-US" sz="1800" dirty="0"/>
          </a:p>
        </p:txBody>
      </p:sp>
      <p:sp>
        <p:nvSpPr>
          <p:cNvPr id="16" name="Inhaltsplatzhalter 5"/>
          <p:cNvSpPr txBox="1">
            <a:spLocks/>
          </p:cNvSpPr>
          <p:nvPr/>
        </p:nvSpPr>
        <p:spPr>
          <a:xfrm>
            <a:off x="7104112" y="641688"/>
            <a:ext cx="4824390" cy="5887665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lIns="287850" tIns="144000" rIns="287850" bIns="5040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交互智能：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en-CN" sz="1400" dirty="0"/>
              <a:t>全场景</a:t>
            </a: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CN" sz="1400" dirty="0"/>
              <a:t>多语言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自学习</a:t>
            </a:r>
            <a:r>
              <a:rPr lang="en-US" altLang="zh-CN" sz="1400" dirty="0"/>
              <a:t>-</a:t>
            </a:r>
            <a:r>
              <a:rPr lang="zh-CN" altLang="en-US" sz="1400" dirty="0"/>
              <a:t>洛神座舱系统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400" dirty="0"/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服务智能：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CN" sz="1400" dirty="0"/>
              <a:t>超级账号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场景无缝连接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服务去</a:t>
            </a:r>
            <a:r>
              <a:rPr lang="en-US" altLang="zh-CN" sz="1400" dirty="0"/>
              <a:t>APP</a:t>
            </a:r>
            <a:r>
              <a:rPr lang="zh-CN" altLang="en-US" sz="1400" dirty="0"/>
              <a:t>化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个性化服务主动推送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400" dirty="0"/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驾驶智能：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CN" sz="1400" dirty="0"/>
              <a:t>人机</a:t>
            </a:r>
            <a:r>
              <a:rPr lang="zh-CN" altLang="en-US" sz="1400" dirty="0"/>
              <a:t>共驾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en-US" altLang="zh-CN" sz="1400" dirty="0"/>
              <a:t>3D</a:t>
            </a:r>
            <a:r>
              <a:rPr lang="zh-CN" altLang="en-US" sz="1400" dirty="0"/>
              <a:t>地图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400" dirty="0"/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多空间属性：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CN" sz="1400" dirty="0"/>
              <a:t>学习的空间</a:t>
            </a:r>
            <a:r>
              <a:rPr lang="zh-CN" altLang="en-US" sz="1400" dirty="0"/>
              <a:t>：“学习强国”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办公的空间：钉钉上车</a:t>
            </a:r>
            <a:r>
              <a:rPr lang="en-US" altLang="zh-CN" sz="1400" dirty="0"/>
              <a:t>+</a:t>
            </a:r>
            <a:r>
              <a:rPr lang="zh-CN" altLang="en-US" sz="1400" dirty="0"/>
              <a:t>自定义方向盘控制完成电话会议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400" dirty="0"/>
          </a:p>
          <a:p>
            <a:pPr lvl="1" indent="0" defTabSz="913814">
              <a:spcAft>
                <a:spcPts val="0"/>
              </a:spcAft>
              <a:buNone/>
            </a:pP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400" dirty="0">
              <a:solidFill>
                <a:srgbClr val="FF0000"/>
              </a:solidFill>
            </a:endParaRPr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400" dirty="0">
              <a:solidFill>
                <a:srgbClr val="FF0000"/>
              </a:solidFill>
            </a:endParaRPr>
          </a:p>
          <a:p>
            <a:pPr lvl="1" indent="0" defTabSz="913814">
              <a:spcAft>
                <a:spcPts val="0"/>
              </a:spcAft>
              <a:buNone/>
            </a:pPr>
            <a:endParaRPr lang="en-US" altLang="zh-CN" sz="1400" dirty="0">
              <a:solidFill>
                <a:srgbClr val="FF0000"/>
              </a:solidFill>
            </a:endParaRPr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400" dirty="0">
              <a:solidFill>
                <a:srgbClr val="FF0000"/>
              </a:solidFill>
            </a:endParaRPr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F0CAA-8028-7943-85C5-06CB6D7FAF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81" y="1196752"/>
            <a:ext cx="6571736" cy="3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7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436046" y="-110751"/>
            <a:ext cx="8908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zh-CN" altLang="en-CN" sz="2400" dirty="0">
                <a:latin typeface="Arial" panose="020B0604020202020204" pitchFamily="34" charset="0"/>
                <a:cs typeface="Arial" panose="020B0604020202020204" pitchFamily="34" charset="0"/>
              </a:rPr>
              <a:t>阿里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巴巴汽车行业布局图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BDFE-29C8-4D90-90ED-601520698117}" type="slidenum">
              <a:rPr lang="en-US" smtClean="0"/>
              <a:t>6</a:t>
            </a:fld>
            <a:endParaRPr lang="en-US"/>
          </a:p>
        </p:txBody>
      </p:sp>
      <p:sp>
        <p:nvSpPr>
          <p:cNvPr id="59" name="Text Placeholder 7"/>
          <p:cNvSpPr txBox="1">
            <a:spLocks/>
          </p:cNvSpPr>
          <p:nvPr/>
        </p:nvSpPr>
        <p:spPr>
          <a:xfrm>
            <a:off x="9923631" y="0"/>
            <a:ext cx="1871026" cy="306000"/>
          </a:xfrm>
          <a:prstGeom prst="rect">
            <a:avLst/>
          </a:prstGeom>
          <a:solidFill>
            <a:srgbClr val="9F0002"/>
          </a:solidFill>
          <a:ln>
            <a:solidFill>
              <a:schemeClr val="tx1"/>
            </a:solidFill>
            <a:prstDash val="sysDash"/>
          </a:ln>
        </p:spPr>
        <p:txBody>
          <a:bodyPr/>
          <a:lstStyle>
            <a:lvl1pPr marL="0" indent="0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+mj-lt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/>
              <a:t>Confidential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D6D3C-CC91-8746-9938-8B266CCF9E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480" y="661829"/>
            <a:ext cx="9718104" cy="596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34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436046" y="-110751"/>
            <a:ext cx="8908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小鹏汽车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全场景智能的解决之道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BDFE-29C8-4D90-90ED-601520698117}" type="slidenum">
              <a:rPr lang="en-US" smtClean="0"/>
              <a:t>7</a:t>
            </a:fld>
            <a:endParaRPr lang="en-US"/>
          </a:p>
        </p:txBody>
      </p:sp>
      <p:sp>
        <p:nvSpPr>
          <p:cNvPr id="59" name="Text Placeholder 7"/>
          <p:cNvSpPr txBox="1">
            <a:spLocks/>
          </p:cNvSpPr>
          <p:nvPr/>
        </p:nvSpPr>
        <p:spPr>
          <a:xfrm>
            <a:off x="9923631" y="0"/>
            <a:ext cx="1871026" cy="306000"/>
          </a:xfrm>
          <a:prstGeom prst="rect">
            <a:avLst/>
          </a:prstGeom>
          <a:solidFill>
            <a:srgbClr val="9F0002"/>
          </a:solidFill>
          <a:ln>
            <a:solidFill>
              <a:schemeClr val="tx1"/>
            </a:solidFill>
            <a:prstDash val="sysDash"/>
          </a:ln>
        </p:spPr>
        <p:txBody>
          <a:bodyPr/>
          <a:lstStyle>
            <a:lvl1pPr marL="0" indent="0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+mj-lt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/>
              <a:t>Confidential</a:t>
            </a:r>
            <a:endParaRPr lang="en-US" sz="1800" dirty="0"/>
          </a:p>
        </p:txBody>
      </p:sp>
      <p:sp>
        <p:nvSpPr>
          <p:cNvPr id="16" name="Inhaltsplatzhalter 5"/>
          <p:cNvSpPr txBox="1">
            <a:spLocks/>
          </p:cNvSpPr>
          <p:nvPr/>
        </p:nvSpPr>
        <p:spPr>
          <a:xfrm>
            <a:off x="8256240" y="641689"/>
            <a:ext cx="3672262" cy="544106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lIns="287850" tIns="144000" rIns="287850" bIns="5040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自动驾驶需要在不同的阶段不断进化，无法一蹴而就：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封闭园区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专属道路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封闭高速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停车场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普通道路</a:t>
            </a:r>
            <a:endParaRPr lang="en-US" altLang="zh-CN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defTabSz="913814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设计的原则：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CN" sz="1400" dirty="0"/>
              <a:t>直觉</a:t>
            </a:r>
            <a:r>
              <a:rPr lang="en-US" altLang="zh-CN" sz="1400" dirty="0"/>
              <a:t>+</a:t>
            </a:r>
            <a:r>
              <a:rPr lang="zh-CN" altLang="en-US" sz="1400" dirty="0"/>
              <a:t>简单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如果用户不去使用服务，该服务将会沦为“营销需求”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400" dirty="0"/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解决方案：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CN" sz="1400" dirty="0"/>
              <a:t>将</a:t>
            </a:r>
            <a:r>
              <a:rPr lang="zh-CN" altLang="en-US" sz="1400" dirty="0"/>
              <a:t>用户的用车过程细化成一个个不同的场景，在不同的场景中提供智能化的服务</a:t>
            </a:r>
            <a:endParaRPr lang="en-US" altLang="zh-CN" sz="1400" dirty="0"/>
          </a:p>
          <a:p>
            <a:pPr lvl="1" indent="0" defTabSz="913814">
              <a:spcAft>
                <a:spcPts val="0"/>
              </a:spcAft>
              <a:buNone/>
            </a:pPr>
            <a:endParaRPr lang="en-US" altLang="zh-CN" sz="1400" dirty="0"/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结果：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服务的高使用率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400" dirty="0"/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未来目标：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CN" sz="1400" dirty="0"/>
              <a:t>机器</a:t>
            </a:r>
            <a:r>
              <a:rPr lang="zh-CN" altLang="en-US" sz="1400" dirty="0"/>
              <a:t>和人感知的一致性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直观呈现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交互便利性 </a:t>
            </a:r>
            <a:r>
              <a:rPr lang="en-US" altLang="zh-CN" sz="1400" dirty="0"/>
              <a:t>-</a:t>
            </a:r>
            <a:r>
              <a:rPr lang="zh-CN" altLang="en-US" sz="1400" dirty="0"/>
              <a:t> 语音交互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00B895-305D-D345-8151-0FFAFAA303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1268760"/>
            <a:ext cx="7752184" cy="465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74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436046" y="-110751"/>
            <a:ext cx="8908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理想汽车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人机共驾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BDFE-29C8-4D90-90ED-601520698117}" type="slidenum">
              <a:rPr lang="en-US" smtClean="0"/>
              <a:t>8</a:t>
            </a:fld>
            <a:endParaRPr lang="en-US"/>
          </a:p>
        </p:txBody>
      </p:sp>
      <p:sp>
        <p:nvSpPr>
          <p:cNvPr id="59" name="Text Placeholder 7"/>
          <p:cNvSpPr txBox="1">
            <a:spLocks/>
          </p:cNvSpPr>
          <p:nvPr/>
        </p:nvSpPr>
        <p:spPr>
          <a:xfrm>
            <a:off x="9923631" y="0"/>
            <a:ext cx="1871026" cy="306000"/>
          </a:xfrm>
          <a:prstGeom prst="rect">
            <a:avLst/>
          </a:prstGeom>
          <a:solidFill>
            <a:srgbClr val="9F0002"/>
          </a:solidFill>
          <a:ln>
            <a:solidFill>
              <a:schemeClr val="tx1"/>
            </a:solidFill>
            <a:prstDash val="sysDash"/>
          </a:ln>
        </p:spPr>
        <p:txBody>
          <a:bodyPr/>
          <a:lstStyle>
            <a:lvl1pPr marL="0" indent="0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+mj-lt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/>
              <a:t>Confidential</a:t>
            </a:r>
            <a:endParaRPr lang="en-US" sz="1800" dirty="0"/>
          </a:p>
        </p:txBody>
      </p:sp>
      <p:sp>
        <p:nvSpPr>
          <p:cNvPr id="16" name="Inhaltsplatzhalter 5"/>
          <p:cNvSpPr txBox="1">
            <a:spLocks/>
          </p:cNvSpPr>
          <p:nvPr/>
        </p:nvSpPr>
        <p:spPr>
          <a:xfrm>
            <a:off x="5231904" y="476672"/>
            <a:ext cx="6696598" cy="6052681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lIns="287850" tIns="144000" rIns="287850" bIns="5040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技术接受模型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TAM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en-CN" sz="1400" dirty="0"/>
              <a:t>PU</a:t>
            </a:r>
            <a:r>
              <a:rPr lang="zh-CN" altLang="en-US" sz="1400" dirty="0"/>
              <a:t> </a:t>
            </a:r>
            <a:r>
              <a:rPr lang="en-US" altLang="zh-CN" sz="1400" dirty="0"/>
              <a:t>-</a:t>
            </a:r>
            <a:r>
              <a:rPr lang="zh-CN" altLang="en-US" sz="1400" dirty="0"/>
              <a:t>  </a:t>
            </a:r>
            <a:r>
              <a:rPr lang="zh-CN" altLang="en-CN" sz="1400" dirty="0"/>
              <a:t>感知有用性</a:t>
            </a:r>
            <a:r>
              <a:rPr lang="zh-CN" altLang="en-US" sz="1400" dirty="0"/>
              <a:t>，买点，最初的产品构想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en-US" altLang="zh-CN" sz="1400" dirty="0"/>
              <a:t>PEOU</a:t>
            </a:r>
            <a:r>
              <a:rPr lang="zh-CN" altLang="en-US" sz="1400" dirty="0"/>
              <a:t> </a:t>
            </a:r>
            <a:r>
              <a:rPr lang="en-US" altLang="zh-CN" sz="1400" dirty="0"/>
              <a:t>–</a:t>
            </a:r>
            <a:r>
              <a:rPr lang="zh-CN" altLang="en-US" sz="1400" dirty="0"/>
              <a:t> 感知易用性，产品实践到用户手中的使用体验</a:t>
            </a:r>
            <a:endParaRPr lang="en-US" altLang="zh-CN" sz="1400" dirty="0"/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CN" sz="1400" dirty="0">
                <a:latin typeface="Arial" panose="020B0604020202020204" pitchFamily="34" charset="0"/>
                <a:cs typeface="Arial" panose="020B0604020202020204" pitchFamily="34" charset="0"/>
              </a:rPr>
              <a:t>人机共驾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在智能程度或者传感器不够的情况下，需要得到人的协助来完成某些任务。</a:t>
            </a:r>
            <a:endParaRPr lang="en-US" altLang="zh-CN" sz="1400" dirty="0"/>
          </a:p>
          <a:p>
            <a:pPr marL="711374" lvl="2" indent="-171450" defTabSz="913814">
              <a:spcAft>
                <a:spcPts val="0"/>
              </a:spcAft>
            </a:pPr>
            <a:r>
              <a:rPr lang="zh-CN" altLang="en-US" sz="1200" dirty="0"/>
              <a:t>天黑打开车灯 </a:t>
            </a:r>
            <a:r>
              <a:rPr lang="en-US" altLang="zh-CN" sz="1200" dirty="0"/>
              <a:t>N</a:t>
            </a:r>
          </a:p>
          <a:p>
            <a:pPr marL="711374" lvl="2" indent="-171450" defTabSz="913814">
              <a:spcAft>
                <a:spcPts val="0"/>
              </a:spcAft>
            </a:pPr>
            <a:r>
              <a:rPr lang="zh-CN" altLang="en-US" sz="1200" dirty="0"/>
              <a:t>是否开启天窗 </a:t>
            </a:r>
            <a:r>
              <a:rPr lang="en-US" altLang="zh-CN" sz="1200" dirty="0"/>
              <a:t>Y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400" dirty="0">
              <a:solidFill>
                <a:srgbClr val="FF0000"/>
              </a:solidFill>
            </a:endParaRPr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关键方向：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CN" sz="1400" dirty="0"/>
              <a:t>用户</a:t>
            </a:r>
            <a:r>
              <a:rPr lang="zh-CN" altLang="en-US" sz="1400" dirty="0"/>
              <a:t>分层：</a:t>
            </a:r>
            <a:r>
              <a:rPr lang="zh-CN" altLang="en-US" sz="1200" dirty="0"/>
              <a:t>专业人士，普通用户，小白。。。</a:t>
            </a:r>
            <a:endParaRPr lang="en-US" altLang="zh-CN" sz="1200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场景分级：</a:t>
            </a:r>
            <a:r>
              <a:rPr lang="zh-CN" altLang="en-US" sz="1200" dirty="0"/>
              <a:t>简单任务？复杂任务？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智能决策：</a:t>
            </a:r>
            <a:r>
              <a:rPr lang="zh-CN" altLang="en-US" sz="1200" dirty="0"/>
              <a:t>哪些是直接可以帮用户做？哪些需要用户确认？哪些只是提示用户</a:t>
            </a:r>
            <a:r>
              <a:rPr lang="en-US" altLang="zh-CN" sz="1200" dirty="0"/>
              <a:t>?</a:t>
            </a: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有效交互：</a:t>
            </a:r>
            <a:r>
              <a:rPr lang="zh-CN" altLang="en-US" sz="1200" dirty="0"/>
              <a:t>视觉，文字，声音，语音？</a:t>
            </a:r>
            <a:endParaRPr lang="en-US" altLang="zh-CN" sz="1200" dirty="0"/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200" dirty="0"/>
          </a:p>
          <a:p>
            <a:pPr lvl="1" indent="0" defTabSz="913814">
              <a:spcAft>
                <a:spcPts val="0"/>
              </a:spcAft>
              <a:buNone/>
            </a:pPr>
            <a:endParaRPr lang="en-US" altLang="zh-CN" sz="1200" dirty="0"/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CN" sz="1400" dirty="0">
                <a:latin typeface="Arial" panose="020B0604020202020204" pitchFamily="34" charset="0"/>
                <a:cs typeface="Arial" panose="020B0604020202020204" pitchFamily="34" charset="0"/>
              </a:rPr>
              <a:t>人机共驾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的理想状态：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CN" sz="1400" dirty="0"/>
              <a:t>将</a:t>
            </a:r>
            <a:r>
              <a:rPr lang="zh-CN" altLang="en-US" sz="1400" dirty="0"/>
              <a:t>所有用户拉回到“普通用户”的范畴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lvl="1" indent="0" defTabSz="913814">
              <a:spcAft>
                <a:spcPts val="0"/>
              </a:spcAft>
              <a:buNone/>
            </a:pPr>
            <a:endParaRPr lang="en-US" altLang="zh-CN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14134-0902-EB42-9FDE-BCB4C856E3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583" y="3721335"/>
            <a:ext cx="4868661" cy="2746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F6F58E-CA25-734D-8749-0583B24B5D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16" y="720912"/>
            <a:ext cx="4918174" cy="270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91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436046" y="-110751"/>
            <a:ext cx="8908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地平线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车规级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芯片探寻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7BDFE-29C8-4D90-90ED-601520698117}" type="slidenum">
              <a:rPr lang="en-US" smtClean="0"/>
              <a:t>9</a:t>
            </a:fld>
            <a:endParaRPr lang="en-US"/>
          </a:p>
        </p:txBody>
      </p:sp>
      <p:sp>
        <p:nvSpPr>
          <p:cNvPr id="59" name="Text Placeholder 7"/>
          <p:cNvSpPr txBox="1">
            <a:spLocks/>
          </p:cNvSpPr>
          <p:nvPr/>
        </p:nvSpPr>
        <p:spPr>
          <a:xfrm>
            <a:off x="9923631" y="0"/>
            <a:ext cx="1871026" cy="306000"/>
          </a:xfrm>
          <a:prstGeom prst="rect">
            <a:avLst/>
          </a:prstGeom>
          <a:solidFill>
            <a:srgbClr val="9F0002"/>
          </a:solidFill>
          <a:ln>
            <a:solidFill>
              <a:schemeClr val="tx1"/>
            </a:solidFill>
            <a:prstDash val="sysDash"/>
          </a:ln>
        </p:spPr>
        <p:txBody>
          <a:bodyPr/>
          <a:lstStyle>
            <a:lvl1pPr marL="0" indent="0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+mj-lt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/>
              <a:t>Confidential</a:t>
            </a:r>
            <a:endParaRPr lang="en-US" sz="1800" dirty="0"/>
          </a:p>
        </p:txBody>
      </p:sp>
      <p:sp>
        <p:nvSpPr>
          <p:cNvPr id="16" name="Inhaltsplatzhalter 5"/>
          <p:cNvSpPr txBox="1">
            <a:spLocks/>
          </p:cNvSpPr>
          <p:nvPr/>
        </p:nvSpPr>
        <p:spPr>
          <a:xfrm>
            <a:off x="5231904" y="641688"/>
            <a:ext cx="6696598" cy="5887665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lIns="287850" tIns="144000" rIns="287850" bIns="5040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952" indent="-34195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9924" indent="-197972" algn="l" defTabSz="914271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8"/>
              </a:spcAft>
              <a:buFont typeface="Symbol" panose="05050102010706020507" pitchFamily="18" charset="2"/>
              <a:buChar char="-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智能汽车的七大趋势：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en-US" sz="1400" dirty="0"/>
              <a:t>造车</a:t>
            </a:r>
            <a:r>
              <a:rPr lang="en-US" altLang="zh-CN" sz="1400" dirty="0"/>
              <a:t>2.0</a:t>
            </a:r>
            <a:r>
              <a:rPr lang="zh-CN" altLang="en-US" sz="1400" dirty="0"/>
              <a:t>时代，各行各业入局智能汽车</a:t>
            </a:r>
            <a:endParaRPr lang="en-US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CN" sz="1400" dirty="0"/>
              <a:t>中国</a:t>
            </a:r>
            <a:r>
              <a:rPr lang="zh-CN" altLang="en-US" sz="1400" dirty="0"/>
              <a:t>成为全球顶级智能芯片的角斗场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CN" sz="1400" dirty="0"/>
              <a:t>中国</a:t>
            </a:r>
            <a:r>
              <a:rPr lang="zh-CN" altLang="en-US" sz="1400" dirty="0"/>
              <a:t>自主品牌智能化战略</a:t>
            </a:r>
            <a:r>
              <a:rPr lang="en-US" altLang="zh-CN" sz="1400" dirty="0"/>
              <a:t>3</a:t>
            </a:r>
            <a:r>
              <a:rPr lang="zh-CN" altLang="en-US" sz="1400" dirty="0"/>
              <a:t>条路：</a:t>
            </a:r>
            <a:r>
              <a:rPr lang="en-US" altLang="zh-CN" sz="1400" dirty="0"/>
              <a:t>1.</a:t>
            </a:r>
            <a:r>
              <a:rPr lang="zh-CN" altLang="en-US" sz="1400" dirty="0"/>
              <a:t>依赖巨头 </a:t>
            </a:r>
            <a:r>
              <a:rPr lang="en-US" altLang="zh-CN" sz="1400" dirty="0">
                <a:solidFill>
                  <a:srgbClr val="FF0000"/>
                </a:solidFill>
              </a:rPr>
              <a:t>2.</a:t>
            </a:r>
            <a:r>
              <a:rPr lang="zh-CN" altLang="en-US" sz="1400" dirty="0">
                <a:solidFill>
                  <a:srgbClr val="FF0000"/>
                </a:solidFill>
              </a:rPr>
              <a:t>生态共赢</a:t>
            </a:r>
            <a:r>
              <a:rPr lang="zh-CN" altLang="en-US" sz="1400" dirty="0"/>
              <a:t> </a:t>
            </a:r>
            <a:r>
              <a:rPr lang="en-US" altLang="zh-CN" sz="1400" dirty="0"/>
              <a:t>3.</a:t>
            </a:r>
            <a:r>
              <a:rPr lang="zh-CN" altLang="en-CN" sz="1400" dirty="0"/>
              <a:t>垂直自研</a:t>
            </a:r>
            <a:r>
              <a:rPr lang="en-US" altLang="zh-CN" sz="1400" dirty="0"/>
              <a:t>tesla</a:t>
            </a: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缺芯片的解决之道 </a:t>
            </a:r>
            <a:r>
              <a:rPr lang="en-US" altLang="zh-CN" sz="1400" dirty="0"/>
              <a:t>–</a:t>
            </a:r>
            <a:r>
              <a:rPr lang="zh-CN" altLang="en-US" sz="1400" dirty="0"/>
              <a:t> 架构的演进减少芯片使用量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自动驾驶与人机交互不可分割，形成全场景智能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智能汽车计算架构向智能计算进化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软件</a:t>
            </a:r>
            <a:r>
              <a:rPr lang="en-US" altLang="zh-CN" sz="1400" dirty="0"/>
              <a:t>2.0</a:t>
            </a:r>
            <a:r>
              <a:rPr lang="zh-CN" altLang="en-US" sz="1400" dirty="0"/>
              <a:t>对云，端的计算架构带来全新要求</a:t>
            </a:r>
            <a:endParaRPr lang="en-US" altLang="zh-CN" sz="1400" dirty="0"/>
          </a:p>
          <a:p>
            <a:pPr lvl="1" indent="0" defTabSz="913814">
              <a:spcAft>
                <a:spcPts val="0"/>
              </a:spcAft>
              <a:buNone/>
            </a:pPr>
            <a:endParaRPr lang="en-US" altLang="zh-CN" sz="1400" dirty="0"/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地平线应对之道：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CN" sz="1400" dirty="0"/>
              <a:t>软硬</a:t>
            </a:r>
            <a:r>
              <a:rPr lang="zh-CN" altLang="en-US" sz="1400" dirty="0"/>
              <a:t>协同打造最快的真实性能</a:t>
            </a:r>
            <a:r>
              <a:rPr lang="en-US" altLang="zh-CN" sz="1400" dirty="0"/>
              <a:t>AI</a:t>
            </a:r>
            <a:r>
              <a:rPr lang="zh-CN" altLang="en-US" sz="1400" dirty="0"/>
              <a:t>芯片 </a:t>
            </a:r>
            <a:r>
              <a:rPr lang="en-US" altLang="zh-CN" sz="1400" dirty="0"/>
              <a:t>–</a:t>
            </a:r>
            <a:r>
              <a:rPr lang="zh-CN" altLang="en-US" sz="1400" dirty="0"/>
              <a:t> </a:t>
            </a:r>
            <a:r>
              <a:rPr lang="zh-CN" altLang="en-US" sz="1400" dirty="0">
                <a:solidFill>
                  <a:srgbClr val="FF0000"/>
                </a:solidFill>
              </a:rPr>
              <a:t>算法与芯片互相促进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CN" sz="1400" dirty="0"/>
              <a:t>唯一覆盖</a:t>
            </a:r>
            <a:r>
              <a:rPr lang="en-US" altLang="zh-CN" sz="1400" dirty="0"/>
              <a:t>L2-L4</a:t>
            </a:r>
            <a:r>
              <a:rPr lang="zh-CN" altLang="en-US" sz="1400" dirty="0"/>
              <a:t>的全解决方案提供商</a:t>
            </a:r>
            <a:endParaRPr lang="en-US" altLang="zh-CN" sz="1400" dirty="0"/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>
                <a:solidFill>
                  <a:srgbClr val="FF0000"/>
                </a:solidFill>
              </a:rPr>
              <a:t>从</a:t>
            </a:r>
            <a:r>
              <a:rPr lang="en-US" altLang="zh-CN" sz="1400" dirty="0">
                <a:solidFill>
                  <a:srgbClr val="FF0000"/>
                </a:solidFill>
              </a:rPr>
              <a:t>IP</a:t>
            </a:r>
            <a:r>
              <a:rPr lang="zh-CN" altLang="en-US" sz="1400" dirty="0">
                <a:solidFill>
                  <a:srgbClr val="FF0000"/>
                </a:solidFill>
              </a:rPr>
              <a:t>到工具，算法，软件全面开放与赋能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400" dirty="0">
              <a:solidFill>
                <a:srgbClr val="FF0000"/>
              </a:solidFill>
            </a:endParaRPr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400" dirty="0">
              <a:solidFill>
                <a:srgbClr val="FF0000"/>
              </a:solidFill>
            </a:endParaRPr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400" dirty="0">
              <a:solidFill>
                <a:srgbClr val="FF0000"/>
              </a:solidFill>
            </a:endParaRPr>
          </a:p>
          <a:p>
            <a:pPr defTabSz="913814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客户案例：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CN" sz="1400" dirty="0"/>
              <a:t>理想</a:t>
            </a:r>
            <a:r>
              <a:rPr lang="en-US" altLang="zh-CN" sz="1400" dirty="0"/>
              <a:t>ONE</a:t>
            </a:r>
            <a:r>
              <a:rPr lang="zh-CN" altLang="en-US" sz="1400" dirty="0"/>
              <a:t> </a:t>
            </a:r>
            <a:r>
              <a:rPr lang="en-US" altLang="zh-CN" sz="1400" dirty="0"/>
              <a:t>J3</a:t>
            </a:r>
            <a:r>
              <a:rPr lang="zh-CN" altLang="en-US" sz="1400" dirty="0"/>
              <a:t> </a:t>
            </a:r>
            <a:r>
              <a:rPr lang="en-US" altLang="zh-CN" sz="1400" dirty="0"/>
              <a:t>5TOPS</a:t>
            </a:r>
            <a:r>
              <a:rPr lang="zh-CN" altLang="en-US" sz="1400" dirty="0"/>
              <a:t> * </a:t>
            </a:r>
            <a:r>
              <a:rPr lang="en-US" altLang="zh-CN" sz="1400" dirty="0"/>
              <a:t>2</a:t>
            </a:r>
          </a:p>
          <a:p>
            <a:pPr marL="513402" lvl="1" indent="-171450" defTabSz="913814">
              <a:spcAft>
                <a:spcPts val="0"/>
              </a:spcAft>
            </a:pPr>
            <a:r>
              <a:rPr lang="zh-CN" altLang="en-US" sz="1400" dirty="0"/>
              <a:t>长安</a:t>
            </a:r>
            <a:r>
              <a:rPr lang="en-US" altLang="zh-CN" sz="1400" dirty="0"/>
              <a:t>UNIT-T/K</a:t>
            </a:r>
            <a:r>
              <a:rPr lang="zh-CN" altLang="en-US" sz="1400" dirty="0"/>
              <a:t>， 智己，大众思皓，上汽大通，岚图，广汽传祺</a:t>
            </a:r>
            <a:r>
              <a:rPr lang="en-US" altLang="zh-CN" sz="1400" dirty="0"/>
              <a:t>GS4</a:t>
            </a:r>
            <a:r>
              <a:rPr lang="zh-CN" altLang="en-US" sz="1400" dirty="0"/>
              <a:t>，广汽</a:t>
            </a:r>
            <a:r>
              <a:rPr lang="en-US" altLang="zh-CN" sz="1400" dirty="0" err="1"/>
              <a:t>Aion</a:t>
            </a:r>
            <a:r>
              <a:rPr lang="en-US" altLang="zh-CN" sz="1400" dirty="0"/>
              <a:t>-Y</a:t>
            </a:r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400" dirty="0">
              <a:solidFill>
                <a:srgbClr val="FF0000"/>
              </a:solidFill>
            </a:endParaRPr>
          </a:p>
          <a:p>
            <a:pPr marL="513402" lvl="1" indent="-171450" defTabSz="913814">
              <a:spcAft>
                <a:spcPts val="0"/>
              </a:spcAft>
            </a:pPr>
            <a:endParaRPr lang="en-US" altLang="zh-CN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2D13A-0404-F24C-AD63-2AECFEAE97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764704"/>
            <a:ext cx="4940573" cy="391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118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4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4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14&quot;&gt;&lt;elem m_fUsage=&quot;1.98656721000000024979E+00&quot;&gt;&lt;m_msothmcolidx val=&quot;0&quot;/&gt;&lt;m_rgb r=&quot;CF&quot; g=&quot;50&quot; b=&quot;4F&quot;/&gt;&lt;m_nBrightness val=&quot;0&quot;/&gt;&lt;/elem&gt;&lt;elem m_fUsage=&quot;1.81000000000000005329E+00&quot;&gt;&lt;m_msothmcolidx val=&quot;0&quot;/&gt;&lt;m_rgb r=&quot;A6&quot; g=&quot;26&quot; b=&quot;46&quot;/&gt;&lt;m_nBrightness val=&quot;0&quot;/&gt;&lt;/elem&gt;&lt;elem m_fUsage=&quot;1.17789576785729943609E+00&quot;&gt;&lt;m_msothmcolidx val=&quot;0&quot;/&gt;&lt;m_rgb r=&quot;D8&quot; g=&quot;63&quot; b=&quot;6B&quot;/&gt;&lt;m_nBrightness val=&quot;0&quot;/&gt;&lt;/elem&gt;&lt;elem m_fUsage=&quot;9.77910489000000326953E-01&quot;&gt;&lt;m_msothmcolidx val=&quot;0&quot;/&gt;&lt;m_rgb r=&quot;4B&quot; g=&quot;80&quot; b=&quot;B6&quot;/&gt;&lt;m_nBrightness val=&quot;0&quot;/&gt;&lt;/elem&gt;&lt;elem m_fUsage=&quot;5.77446364649610299757E-01&quot;&gt;&lt;m_msothmcolidx val=&quot;0&quot;/&gt;&lt;m_rgb r=&quot;70&quot; g=&quot;F3&quot; b=&quot;A8&quot;/&gt;&lt;m_nBrightness val=&quot;0&quot;/&gt;&lt;/elem&gt;&lt;elem m_fUsage=&quot;5.36616119313900075127E-01&quot;&gt;&lt;m_msothmcolidx val=&quot;0&quot;/&gt;&lt;m_rgb r=&quot;E3&quot; g=&quot;F4&quot; b=&quot;6F&quot;/&gt;&lt;m_nBrightness val=&quot;0&quot;/&gt;&lt;/elem&gt;&lt;elem m_fUsage=&quot;5.31441000000000163261E-01&quot;&gt;&lt;m_msothmcolidx val=&quot;0&quot;/&gt;&lt;m_rgb r=&quot;D9&quot; g=&quot;81&quot; b=&quot;46&quot;/&gt;&lt;m_nBrightness val=&quot;0&quot;/&gt;&lt;/elem&gt;&lt;elem m_fUsage=&quot;4.78296900000000135833E-01&quot;&gt;&lt;m_msothmcolidx val=&quot;0&quot;/&gt;&lt;m_rgb r=&quot;DE&quot; g=&quot;91&quot; b=&quot;5C&quot;/&gt;&lt;m_nBrightness val=&quot;0&quot;/&gt;&lt;/elem&gt;&lt;elem m_fUsage=&quot;3.52073835881849872553E-01&quot;&gt;&lt;m_msothmcolidx val=&quot;0&quot;/&gt;&lt;m_rgb r=&quot;F0&quot; g=&quot;D3&quot; b=&quot;73&quot;/&gt;&lt;m_nBrightness val=&quot;0&quot;/&gt;&lt;/elem&gt;&lt;elem m_fUsage=&quot;2.05891132094649098594E-01&quot;&gt;&lt;m_msothmcolidx val=&quot;0&quot;/&gt;&lt;m_rgb r=&quot;A5&quot; g=&quot;F2&quot; b=&quot;71&quot;/&gt;&lt;m_nBrightness val=&quot;0&quot;/&gt;&lt;/elem&gt;&lt;elem m_fUsage=&quot;1.50094635296999207030E-01&quot;&gt;&lt;m_msothmcolidx val=&quot;0&quot;/&gt;&lt;m_rgb r=&quot;EE&quot; g=&quot;83&quot; b=&quot;64&quot;/&gt;&lt;m_nBrightness val=&quot;0&quot;/&gt;&lt;/elem&gt;&lt;elem m_fUsage=&quot;1.21576654590569363523E-01&quot;&gt;&lt;m_msothmcolidx val=&quot;0&quot;/&gt;&lt;m_rgb r=&quot;2D&quot; g=&quot;5A&quot; b=&quot;A5&quot;/&gt;&lt;m_nBrightness val=&quot;0&quot;/&gt;&lt;/elem&gt;&lt;elem m_fUsage=&quot;1.09418989131512434110E-01&quot;&gt;&lt;m_msothmcolidx val=&quot;0&quot;/&gt;&lt;m_rgb r=&quot;00&quot; g=&quot;B0&quot; b=&quot;C4&quot;/&gt;&lt;m_nBrightness val=&quot;0&quot;/&gt;&lt;/elem&gt;&lt;elem m_fUsage=&quot;9.84770902183611934744E-02&quot;&gt;&lt;m_msothmcolidx val=&quot;0&quot;/&gt;&lt;m_rgb r=&quot;00&quot; g=&quot;A0&quot; b=&quot;B0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ercedes-Benz white">
  <a:themeElements>
    <a:clrScheme name="Mercedes-Benz white 2">
      <a:dk1>
        <a:srgbClr val="FFFFFF"/>
      </a:dk1>
      <a:lt1>
        <a:srgbClr val="000000"/>
      </a:lt1>
      <a:dk2>
        <a:srgbClr val="EAEAEA"/>
      </a:dk2>
      <a:lt2>
        <a:srgbClr val="B6BBC1"/>
      </a:lt2>
      <a:accent1>
        <a:srgbClr val="9E9E9E"/>
      </a:accent1>
      <a:accent2>
        <a:srgbClr val="E6E6E6"/>
      </a:accent2>
      <a:accent3>
        <a:srgbClr val="C8C8C8"/>
      </a:accent3>
      <a:accent4>
        <a:srgbClr val="707070"/>
      </a:accent4>
      <a:accent5>
        <a:srgbClr val="444444"/>
      </a:accent5>
      <a:accent6>
        <a:srgbClr val="00ADEF"/>
      </a:accent6>
      <a:hlink>
        <a:srgbClr val="00ADEF"/>
      </a:hlink>
      <a:folHlink>
        <a:srgbClr val="00ADEF"/>
      </a:folHlink>
    </a:clrScheme>
    <a:fontScheme name="© Mercedes-Benz">
      <a:majorFont>
        <a:latin typeface="CorpoA"/>
        <a:ea typeface=""/>
        <a:cs typeface=""/>
      </a:majorFont>
      <a:minorFont>
        <a:latin typeface="Corpo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dirty="0" err="1" smtClean="0"/>
        </a:defPPr>
      </a:lstStyle>
    </a:txDef>
  </a:objectDefaults>
  <a:extraClrSchemeLst/>
  <a:custClrLst>
    <a:custClr name="Light Grey 100%">
      <a:srgbClr val="E6E6E6"/>
    </a:custClr>
    <a:custClr name="Light Grey +20 K">
      <a:srgbClr val="C8C8C8"/>
    </a:custClr>
    <a:custClr name="Light Grey +40 K">
      <a:srgbClr val="9E9E9E"/>
    </a:custClr>
    <a:custClr name="Light Grey +60 K">
      <a:srgbClr val="707070"/>
    </a:custClr>
    <a:custClr name="Light Grey +80 K">
      <a:srgbClr val="444444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Pure Blue 100%">
      <a:srgbClr val="00ADEF"/>
    </a:custClr>
    <a:custClr name="Pure Blue +">
      <a:srgbClr val="0082E6"/>
    </a:custClr>
    <a:custClr name="Pure Blue ++">
      <a:srgbClr val="003366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Red">
      <a:srgbClr val="9F0002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</a:theme>
</file>

<file path=ppt/theme/theme2.xml><?xml version="1.0" encoding="utf-8"?>
<a:theme xmlns:a="http://schemas.openxmlformats.org/drawingml/2006/main" name="Mercedes-Benz black">
  <a:themeElements>
    <a:clrScheme name="Mercedes-Benz black new 2">
      <a:dk1>
        <a:sysClr val="windowText" lastClr="000000"/>
      </a:dk1>
      <a:lt1>
        <a:sysClr val="window" lastClr="FFFFFF"/>
      </a:lt1>
      <a:dk2>
        <a:srgbClr val="EAEAEA"/>
      </a:dk2>
      <a:lt2>
        <a:srgbClr val="B6BBC1"/>
      </a:lt2>
      <a:accent1>
        <a:srgbClr val="9E9E9E"/>
      </a:accent1>
      <a:accent2>
        <a:srgbClr val="E6E6E6"/>
      </a:accent2>
      <a:accent3>
        <a:srgbClr val="C8C8C8"/>
      </a:accent3>
      <a:accent4>
        <a:srgbClr val="707070"/>
      </a:accent4>
      <a:accent5>
        <a:srgbClr val="444444"/>
      </a:accent5>
      <a:accent6>
        <a:srgbClr val="00ADEF"/>
      </a:accent6>
      <a:hlink>
        <a:srgbClr val="00ADEF"/>
      </a:hlink>
      <a:folHlink>
        <a:srgbClr val="00ADEF"/>
      </a:folHlink>
    </a:clrScheme>
    <a:fontScheme name="© Mercedes-Benz">
      <a:majorFont>
        <a:latin typeface="CorpoA"/>
        <a:ea typeface=""/>
        <a:cs typeface=""/>
      </a:majorFont>
      <a:minorFont>
        <a:latin typeface="Corpo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000" dirty="0" err="1" smtClean="0"/>
        </a:defPPr>
      </a:lstStyle>
    </a:txDef>
  </a:objectDefaults>
  <a:extraClrSchemeLst/>
  <a:custClrLst>
    <a:custClr name="Light Grey 100%">
      <a:srgbClr val="E6E6E6"/>
    </a:custClr>
    <a:custClr name="Light Grey +20 K">
      <a:srgbClr val="C8C8C8"/>
    </a:custClr>
    <a:custClr name="Light Grey +40 K">
      <a:srgbClr val="9E9E9E"/>
    </a:custClr>
    <a:custClr name="Light Grey +60 K">
      <a:srgbClr val="707070"/>
    </a:custClr>
    <a:custClr name="Light Grey +80 K">
      <a:srgbClr val="444444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Pure Blue 100%">
      <a:srgbClr val="00ADEF"/>
    </a:custClr>
    <a:custClr name="Pure Blue +">
      <a:srgbClr val="0082E6"/>
    </a:custClr>
    <a:custClr name="Pure Blue ++">
      <a:srgbClr val="003366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Red">
      <a:srgbClr val="9F0002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2016_MB_PKW_Präsentation_DE_16_9</Template>
  <TotalTime>8773</TotalTime>
  <Words>1169</Words>
  <Application>Microsoft Macintosh PowerPoint</Application>
  <PresentationFormat>Widescreen</PresentationFormat>
  <Paragraphs>297</Paragraphs>
  <Slides>15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CorpoA</vt:lpstr>
      <vt:lpstr>CorpoS</vt:lpstr>
      <vt:lpstr>Symbol</vt:lpstr>
      <vt:lpstr>Wingdings</vt:lpstr>
      <vt:lpstr>Mercedes-Benz white</vt:lpstr>
      <vt:lpstr>Mercedes-Benz black</vt:lpstr>
      <vt:lpstr>think-cell Folie</vt:lpstr>
      <vt:lpstr>Alibaba Yunqi Summit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Daimler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Präsentationstitel 30 pt über eine Zeile.</dc:title>
  <dc:creator>Foerster, Jens (059)</dc:creator>
  <cp:lastModifiedBy>Microsoft Office User</cp:lastModifiedBy>
  <cp:revision>1210</cp:revision>
  <cp:lastPrinted>2017-11-14T12:13:10Z</cp:lastPrinted>
  <dcterms:created xsi:type="dcterms:W3CDTF">2017-10-04T12:47:30Z</dcterms:created>
  <dcterms:modified xsi:type="dcterms:W3CDTF">2021-10-30T09:58:47Z</dcterms:modified>
</cp:coreProperties>
</file>